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slideMaster12.xml" ContentType="application/vnd.openxmlformats-officedocument.presentationml.slideMaster+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16.xml" ContentType="application/vnd.openxmlformats-officedocument.presentationml.slideMaster+xml"/>
  <Override PartName="/ppt/slideMasters/slideMaster4.xml" ContentType="application/vnd.openxmlformats-officedocument.presentationml.slideMaster+xml"/>
  <Override PartName="/ppt/slideMasters/slideMaster15.xml" ContentType="application/vnd.openxmlformats-officedocument.presentationml.slideMaster+xml"/>
  <Override PartName="/ppt/slideMasters/slideMaster3.xml" ContentType="application/vnd.openxmlformats-officedocument.presentationml.slideMaster+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16.xml.rels" ContentType="application/vnd.openxmlformats-package.relationships+xml"/>
  <Override PartName="/ppt/slideMasters/_rels/slideMaster11.xml.rels" ContentType="application/vnd.openxmlformats-package.relationships+xml"/>
  <Override PartName="/ppt/slideMasters/_rels/slideMaster10.xml.rels" ContentType="application/vnd.openxmlformats-package.relationships+xml"/>
  <Override PartName="/ppt/slideMasters/_rels/slideMaster9.xml.rels" ContentType="application/vnd.openxmlformats-package.relationships+xml"/>
  <Override PartName="/ppt/slideMasters/_rels/slideMaster4.xml.rels" ContentType="application/vnd.openxmlformats-package.relationships+xml"/>
  <Override PartName="/ppt/slideMasters/_rels/slideMaster15.xml.rels" ContentType="application/vnd.openxmlformats-package.relationships+xml"/>
  <Override PartName="/ppt/slideMasters/_rels/slideMaster8.xml.rels" ContentType="application/vnd.openxmlformats-package.relationships+xml"/>
  <Override PartName="/ppt/slideMasters/_rels/slideMaster12.xml.rels" ContentType="application/vnd.openxmlformats-package.relationships+xml"/>
  <Override PartName="/ppt/slideMasters/_rels/slideMaster1.xml.rels" ContentType="application/vnd.openxmlformats-package.relationships+xml"/>
  <Override PartName="/ppt/slideMasters/_rels/slideMaster7.xml.rels" ContentType="application/vnd.openxmlformats-package.relationships+xml"/>
  <Override PartName="/ppt/slideMasters/_rels/slideMaster13.xml.rels" ContentType="application/vnd.openxmlformats-package.relationships+xml"/>
  <Override PartName="/ppt/slideMasters/_rels/slideMaster2.xml.rels" ContentType="application/vnd.openxmlformats-package.relationships+xml"/>
  <Override PartName="/ppt/slideMasters/_rels/slideMaster14.xml.rels" ContentType="application/vnd.openxmlformats-package.relationships+xml"/>
  <Override PartName="/ppt/slideMasters/_rels/slideMaster3.xml.rels" ContentType="application/vnd.openxmlformats-package.relationships+xml"/>
  <Override PartName="/ppt/slideMasters/slideMaster14.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13.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presProps.xml" ContentType="application/vnd.openxmlformats-officedocument.presentationml.presProps+xml"/>
  <Override PartName="/ppt/theme/theme10.xml" ContentType="application/vnd.openxmlformats-officedocument.theme+xml"/>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17.xml" ContentType="application/vnd.openxmlformats-officedocument.theme+xml"/>
  <Override PartName="/ppt/theme/theme16.xml" ContentType="application/vnd.openxmlformats-officedocument.theme+xml"/>
  <Override PartName="/ppt/theme/theme6.xml" ContentType="application/vnd.openxmlformats-officedocument.theme+xml"/>
  <Override PartName="/ppt/theme/theme15.xml" ContentType="application/vnd.openxmlformats-officedocument.theme+xml"/>
  <Override PartName="/ppt/theme/theme5.xml" ContentType="application/vnd.openxmlformats-officedocument.theme+xml"/>
  <Override PartName="/ppt/theme/theme14.xml" ContentType="application/vnd.openxmlformats-officedocument.theme+xml"/>
  <Override PartName="/ppt/theme/theme4.xml" ContentType="application/vnd.openxmlformats-officedocument.theme+xml"/>
  <Override PartName="/ppt/theme/theme1.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12.xml" ContentType="application/vnd.openxmlformats-officedocument.theme+xml"/>
  <Override PartName="/ppt/theme/theme3.xml" ContentType="application/vnd.openxmlformats-officedocument.theme+xml"/>
  <Override PartName="/ppt/theme/theme13.xml" ContentType="application/vnd.openxmlformats-officedocument.theme+xml"/>
  <Override PartName="/ppt/_rels/presentation.xml.rels" ContentType="application/vnd.openxmlformats-package.relationships+xml"/>
  <Override PartName="/ppt/media/image13.png" ContentType="image/png"/>
  <Override PartName="/ppt/media/image4.png" ContentType="image/png"/>
  <Override PartName="/ppt/media/image9.png" ContentType="image/png"/>
  <Override PartName="/ppt/media/image12.png" ContentType="image/png"/>
  <Override PartName="/ppt/media/image3.wmf" ContentType="image/x-wmf"/>
  <Override PartName="/ppt/media/image14.png" ContentType="image/png"/>
  <Override PartName="/ppt/media/image5.png" ContentType="image/png"/>
  <Override PartName="/ppt/media/image15.png" ContentType="image/png"/>
  <Override PartName="/ppt/media/image6.png" ContentType="image/png"/>
  <Override PartName="/ppt/media/image10.png" ContentType="image/png"/>
  <Override PartName="/ppt/media/image1.png" ContentType="image/png"/>
  <Override PartName="/ppt/media/image16.png" ContentType="image/png"/>
  <Override PartName="/ppt/media/image7.png" ContentType="image/png"/>
  <Override PartName="/ppt/media/image11.png" ContentType="image/png"/>
  <Override PartName="/ppt/media/image2.png" ContentType="image/png"/>
  <Override PartName="/ppt/media/image17.png" ContentType="image/png"/>
  <Override PartName="/ppt/media/image8.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_rels/slideLayout5.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8.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14.xml.rels" ContentType="application/vnd.openxmlformats-package.relationships+xml"/>
  <Override PartName="/ppt/slideLayouts/_rels/slideLayout6.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10.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s/_rels/slide7.xml.rels" ContentType="application/vnd.openxmlformats-package.relationships+xml"/>
  <Override PartName="/ppt/slides/_rels/slide24.xml.rels" ContentType="application/vnd.openxmlformats-package.relationships+xml"/>
  <Override PartName="/ppt/slides/_rels/slide16.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32.xml.rels" ContentType="application/vnd.openxmlformats-package.relationships+xml"/>
  <Override PartName="/ppt/slides/_rels/slide22.xml.rels" ContentType="application/vnd.openxmlformats-package.relationships+xml"/>
  <Override PartName="/ppt/slides/_rels/slide5.xml.rels" ContentType="application/vnd.openxmlformats-package.relationships+xml"/>
  <Override PartName="/ppt/slides/_rels/slide31.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28.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27.xml.rels" ContentType="application/vnd.openxmlformats-package.relationships+xml"/>
  <Override PartName="/ppt/slides/_rels/slide6.xml.rels" ContentType="application/vnd.openxmlformats-package.relationships+xml"/>
  <Override PartName="/ppt/slides/_rels/slide23.xml.rels" ContentType="application/vnd.openxmlformats-package.relationships+xml"/>
  <Override PartName="/ppt/slides/_rels/slide35.xml.rels" ContentType="application/vnd.openxmlformats-package.relationships+xml"/>
  <Override PartName="/ppt/slides/_rels/slide36.xml.rels" ContentType="application/vnd.openxmlformats-package.relationships+xml"/>
  <Override PartName="/ppt/slides/_rels/slide1.xml.rels" ContentType="application/vnd.openxmlformats-package.relationships+xml"/>
  <Override PartName="/ppt/slides/_rels/slide19.xml.rels" ContentType="application/vnd.openxmlformats-package.relationships+xml"/>
  <Override PartName="/ppt/slides/_rels/slide12.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17.xml.rels" ContentType="application/vnd.openxmlformats-package.relationships+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25.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22.xml" ContentType="application/vnd.openxmlformats-officedocument.presentationml.slide+xml"/>
  <Override PartName="/ppt/slides/slide34.xml" ContentType="application/vnd.openxmlformats-officedocument.presentationml.slide+xml"/>
  <Override PartName="/ppt/slides/slide23.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35.xml" ContentType="application/vnd.openxmlformats-officedocument.presentationml.slide+xml"/>
  <Override PartName="/ppt/slides/slide24.xml" ContentType="application/vnd.openxmlformats-officedocument.presentationml.slide+xml"/>
  <Override PartName="/ppt/slides/slide36.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1.xml" ContentType="application/vnd.openxmlformats-officedocument.presentationml.slide+xml"/>
  <Override PartName="/ppt/slides/slide3.xml" ContentType="application/vnd.openxmlformats-officedocument.presentationml.slide+xml"/>
  <Override PartName="/ppt/slides/slide9.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8.xml" ContentType="application/vnd.openxmlformats-officedocument.presentationml.slide+xml"/>
  <Override PartName="/ppt/slides/slide16.xml" ContentType="application/vnd.openxmlformats-officedocument.presentationml.slide+xml"/>
  <Override PartName="/ppt/slides/slide1.xml" ContentType="application/vnd.openxmlformats-officedocument.presentationml.slide+xml"/>
  <Override PartName="/ppt/notesSlides/_rels/notesSlide17.xml.rels" ContentType="application/vnd.openxmlformats-package.relationships+xml"/>
  <Override PartName="/ppt/notesSlides/_rels/notesSlide14.xml.rels" ContentType="application/vnd.openxmlformats-package.relationships+xml"/>
  <Override PartName="/ppt/notesSlides/_rels/notesSlide1.xml.rels" ContentType="application/vnd.openxmlformats-package.relationships+xml"/>
  <Override PartName="/ppt/notesSlides/notesSlide1.xml" ContentType="application/vnd.openxmlformats-officedocument.presentationml.notesSlide+xml"/>
  <Override PartName="/ppt/notesSlides/notesSlide14.xml" ContentType="application/vnd.openxmlformats-officedocument.presentationml.notesSlide+xml"/>
  <Override PartName="/ppt/notesSlides/notesSlide17.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Lst>
  <p:notesMasterIdLst>
    <p:notesMasterId r:id="rId18"/>
  </p:notesMasterIdLst>
  <p:sldIdLst>
    <p:sldId id="256" r:id="rId19"/>
    <p:sldId id="257" r:id="rId20"/>
    <p:sldId id="258" r:id="rId21"/>
    <p:sldId id="259" r:id="rId22"/>
    <p:sldId id="260" r:id="rId23"/>
    <p:sldId id="261" r:id="rId24"/>
    <p:sldId id="262" r:id="rId25"/>
    <p:sldId id="263" r:id="rId26"/>
    <p:sldId id="264" r:id="rId27"/>
    <p:sldId id="265" r:id="rId28"/>
    <p:sldId id="266" r:id="rId29"/>
    <p:sldId id="267" r:id="rId30"/>
    <p:sldId id="268" r:id="rId31"/>
    <p:sldId id="269" r:id="rId32"/>
    <p:sldId id="270" r:id="rId33"/>
    <p:sldId id="271" r:id="rId34"/>
    <p:sldId id="272" r:id="rId35"/>
    <p:sldId id="273" r:id="rId36"/>
    <p:sldId id="274" r:id="rId37"/>
    <p:sldId id="275" r:id="rId38"/>
    <p:sldId id="276" r:id="rId39"/>
    <p:sldId id="277" r:id="rId40"/>
    <p:sldId id="278" r:id="rId41"/>
    <p:sldId id="279" r:id="rId42"/>
    <p:sldId id="280" r:id="rId43"/>
    <p:sldId id="281" r:id="rId44"/>
    <p:sldId id="282" r:id="rId45"/>
    <p:sldId id="283" r:id="rId46"/>
    <p:sldId id="284" r:id="rId47"/>
    <p:sldId id="285" r:id="rId48"/>
    <p:sldId id="286" r:id="rId49"/>
    <p:sldId id="287" r:id="rId50"/>
    <p:sldId id="288" r:id="rId51"/>
    <p:sldId id="289" r:id="rId52"/>
    <p:sldId id="290" r:id="rId53"/>
    <p:sldId id="291" r:id="rId54"/>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notesMaster" Target="notesMasters/notesMaster1.xml"/><Relationship Id="rId19" Type="http://schemas.openxmlformats.org/officeDocument/2006/relationships/slide" Target="slides/slide1.xml"/><Relationship Id="rId20" Type="http://schemas.openxmlformats.org/officeDocument/2006/relationships/slide" Target="slides/slide2.xml"/><Relationship Id="rId21" Type="http://schemas.openxmlformats.org/officeDocument/2006/relationships/slide" Target="slides/slide3.xml"/><Relationship Id="rId22" Type="http://schemas.openxmlformats.org/officeDocument/2006/relationships/slide" Target="slides/slide4.xml"/><Relationship Id="rId23" Type="http://schemas.openxmlformats.org/officeDocument/2006/relationships/slide" Target="slides/slide5.xml"/><Relationship Id="rId24" Type="http://schemas.openxmlformats.org/officeDocument/2006/relationships/slide" Target="slides/slide6.xml"/><Relationship Id="rId25" Type="http://schemas.openxmlformats.org/officeDocument/2006/relationships/slide" Target="slides/slide7.xml"/><Relationship Id="rId26" Type="http://schemas.openxmlformats.org/officeDocument/2006/relationships/slide" Target="slides/slide8.xml"/><Relationship Id="rId27" Type="http://schemas.openxmlformats.org/officeDocument/2006/relationships/slide" Target="slides/slide9.xml"/><Relationship Id="rId28" Type="http://schemas.openxmlformats.org/officeDocument/2006/relationships/slide" Target="slides/slide10.xml"/><Relationship Id="rId29" Type="http://schemas.openxmlformats.org/officeDocument/2006/relationships/slide" Target="slides/slide11.xml"/><Relationship Id="rId30" Type="http://schemas.openxmlformats.org/officeDocument/2006/relationships/slide" Target="slides/slide12.xml"/><Relationship Id="rId31" Type="http://schemas.openxmlformats.org/officeDocument/2006/relationships/slide" Target="slides/slide13.xml"/><Relationship Id="rId32" Type="http://schemas.openxmlformats.org/officeDocument/2006/relationships/slide" Target="slides/slide14.xml"/><Relationship Id="rId33" Type="http://schemas.openxmlformats.org/officeDocument/2006/relationships/slide" Target="slides/slide15.xml"/><Relationship Id="rId34" Type="http://schemas.openxmlformats.org/officeDocument/2006/relationships/slide" Target="slides/slide16.xml"/><Relationship Id="rId35" Type="http://schemas.openxmlformats.org/officeDocument/2006/relationships/slide" Target="slides/slide17.xml"/><Relationship Id="rId36" Type="http://schemas.openxmlformats.org/officeDocument/2006/relationships/slide" Target="slides/slide18.xml"/><Relationship Id="rId37" Type="http://schemas.openxmlformats.org/officeDocument/2006/relationships/slide" Target="slides/slide19.xml"/><Relationship Id="rId38" Type="http://schemas.openxmlformats.org/officeDocument/2006/relationships/slide" Target="slides/slide20.xml"/><Relationship Id="rId39" Type="http://schemas.openxmlformats.org/officeDocument/2006/relationships/slide" Target="slides/slide21.xml"/><Relationship Id="rId40" Type="http://schemas.openxmlformats.org/officeDocument/2006/relationships/slide" Target="slides/slide22.xml"/><Relationship Id="rId41" Type="http://schemas.openxmlformats.org/officeDocument/2006/relationships/slide" Target="slides/slide23.xml"/><Relationship Id="rId42" Type="http://schemas.openxmlformats.org/officeDocument/2006/relationships/slide" Target="slides/slide24.xml"/><Relationship Id="rId43" Type="http://schemas.openxmlformats.org/officeDocument/2006/relationships/slide" Target="slides/slide25.xml"/><Relationship Id="rId44" Type="http://schemas.openxmlformats.org/officeDocument/2006/relationships/slide" Target="slides/slide26.xml"/><Relationship Id="rId45" Type="http://schemas.openxmlformats.org/officeDocument/2006/relationships/slide" Target="slides/slide27.xml"/><Relationship Id="rId46" Type="http://schemas.openxmlformats.org/officeDocument/2006/relationships/slide" Target="slides/slide28.xml"/><Relationship Id="rId47" Type="http://schemas.openxmlformats.org/officeDocument/2006/relationships/slide" Target="slides/slide29.xml"/><Relationship Id="rId48" Type="http://schemas.openxmlformats.org/officeDocument/2006/relationships/slide" Target="slides/slide30.xml"/><Relationship Id="rId49" Type="http://schemas.openxmlformats.org/officeDocument/2006/relationships/slide" Target="slides/slide31.xml"/><Relationship Id="rId50" Type="http://schemas.openxmlformats.org/officeDocument/2006/relationships/slide" Target="slides/slide32.xml"/><Relationship Id="rId51" Type="http://schemas.openxmlformats.org/officeDocument/2006/relationships/slide" Target="slides/slide33.xml"/><Relationship Id="rId52" Type="http://schemas.openxmlformats.org/officeDocument/2006/relationships/slide" Target="slides/slide34.xml"/><Relationship Id="rId53" Type="http://schemas.openxmlformats.org/officeDocument/2006/relationships/slide" Target="slides/slide35.xml"/><Relationship Id="rId54" Type="http://schemas.openxmlformats.org/officeDocument/2006/relationships/slide" Target="slides/slide36.xml"/><Relationship Id="rId55"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7.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PlaceHolder 1"/>
          <p:cNvSpPr>
            <a:spLocks noGrp="1"/>
          </p:cNvSpPr>
          <p:nvPr>
            <p:ph type="sldImg"/>
          </p:nvPr>
        </p:nvSpPr>
        <p:spPr>
          <a:xfrm>
            <a:off x="0" y="812520"/>
            <a:ext cx="0" cy="0"/>
          </a:xfrm>
          <a:prstGeom prst="rect">
            <a:avLst/>
          </a:prstGeom>
          <a:noFill/>
          <a:ln w="0">
            <a:noFill/>
          </a:ln>
        </p:spPr>
        <p:txBody>
          <a:bodyPr lIns="0" rIns="0" tIns="0" bIns="0" anchor="ctr">
            <a:noAutofit/>
          </a:bodyPr>
          <a:p>
            <a:pPr algn="ctr"/>
            <a:r>
              <a:rPr b="0" lang="en-US" sz="4400" spc="-1" strike="noStrike">
                <a:solidFill>
                  <a:srgbClr val="000000"/>
                </a:solidFill>
                <a:latin typeface="Arial"/>
              </a:rPr>
              <a:t>Click to move the slide</a:t>
            </a:r>
            <a:endParaRPr b="0" lang="en-US" sz="4400" spc="-1" strike="noStrike">
              <a:solidFill>
                <a:srgbClr val="000000"/>
              </a:solidFill>
              <a:latin typeface="Arial"/>
            </a:endParaRPr>
          </a:p>
        </p:txBody>
      </p:sp>
      <p:sp>
        <p:nvSpPr>
          <p:cNvPr id="92"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93"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94" name="PlaceHolder 4"/>
          <p:cNvSpPr>
            <a:spLocks noGrp="1"/>
          </p:cNvSpPr>
          <p:nvPr>
            <p:ph type="dt" idx="4"/>
          </p:nvPr>
        </p:nvSpPr>
        <p:spPr>
          <a:xfrm>
            <a:off x="4278960" y="0"/>
            <a:ext cx="3280680" cy="53424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95" name="PlaceHolder 5"/>
          <p:cNvSpPr>
            <a:spLocks noGrp="1"/>
          </p:cNvSpPr>
          <p:nvPr>
            <p:ph type="ftr" idx="5"/>
          </p:nvPr>
        </p:nvSpPr>
        <p:spPr>
          <a:xfrm>
            <a:off x="0" y="10157400"/>
            <a:ext cx="3280680" cy="53424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96" name="PlaceHolder 6"/>
          <p:cNvSpPr>
            <a:spLocks noGrp="1"/>
          </p:cNvSpPr>
          <p:nvPr>
            <p:ph type="sldNum" idx="6"/>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3CAF39B5-EE99-47ED-AD09-D4C63E6A7CA8}"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PlaceHolder 1"/>
          <p:cNvSpPr>
            <a:spLocks noGrp="1"/>
          </p:cNvSpPr>
          <p:nvPr>
            <p:ph type="sldImg"/>
          </p:nvPr>
        </p:nvSpPr>
        <p:spPr>
          <a:xfrm>
            <a:off x="685800" y="1143000"/>
            <a:ext cx="5485680" cy="3085560"/>
          </a:xfrm>
          <a:prstGeom prst="rect">
            <a:avLst/>
          </a:prstGeom>
          <a:ln w="0">
            <a:noFill/>
          </a:ln>
        </p:spPr>
      </p:sp>
      <p:sp>
        <p:nvSpPr>
          <p:cNvPr id="189"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190" name="PlaceHolder 3"/>
          <p:cNvSpPr>
            <a:spLocks noGrp="1"/>
          </p:cNvSpPr>
          <p:nvPr>
            <p:ph type="sldNum" idx="7"/>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mn-lt"/>
              </a:defRPr>
            </a:lvl1pPr>
          </a:lstStyle>
          <a:p>
            <a:pPr indent="0" algn="r">
              <a:lnSpc>
                <a:spcPct val="100000"/>
              </a:lnSpc>
              <a:buNone/>
              <a:tabLst>
                <a:tab algn="l" pos="0"/>
              </a:tabLst>
            </a:pPr>
            <a:fld id="{A6241794-3722-4853-AF2B-841148DE9915}" type="slidenum">
              <a:rPr b="0" lang="en-US" sz="1200" spc="-1" strike="noStrike">
                <a:solidFill>
                  <a:srgbClr val="000000"/>
                </a:solidFill>
                <a:latin typeface="+mn-lt"/>
              </a:rPr>
              <a:t>&lt;number&gt;</a:t>
            </a:fld>
            <a:endParaRPr b="0" lang="en-US" sz="1200" spc="-1" strike="noStrike">
              <a:solidFill>
                <a:srgbClr val="000000"/>
              </a:solidFill>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PlaceHolder 1"/>
          <p:cNvSpPr>
            <a:spLocks noGrp="1"/>
          </p:cNvSpPr>
          <p:nvPr>
            <p:ph type="sldImg"/>
          </p:nvPr>
        </p:nvSpPr>
        <p:spPr>
          <a:xfrm>
            <a:off x="685800" y="1143000"/>
            <a:ext cx="5485680" cy="3085560"/>
          </a:xfrm>
          <a:prstGeom prst="rect">
            <a:avLst/>
          </a:prstGeom>
          <a:ln w="0">
            <a:noFill/>
          </a:ln>
        </p:spPr>
      </p:sp>
      <p:sp>
        <p:nvSpPr>
          <p:cNvPr id="192"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193" name="PlaceHolder 3"/>
          <p:cNvSpPr>
            <a:spLocks noGrp="1"/>
          </p:cNvSpPr>
          <p:nvPr>
            <p:ph type="sldNum" idx="8"/>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mn-lt"/>
              </a:defRPr>
            </a:lvl1pPr>
          </a:lstStyle>
          <a:p>
            <a:pPr indent="0" algn="r">
              <a:lnSpc>
                <a:spcPct val="100000"/>
              </a:lnSpc>
              <a:buNone/>
              <a:tabLst>
                <a:tab algn="l" pos="0"/>
              </a:tabLst>
            </a:pPr>
            <a:fld id="{AE547FED-A89B-4820-93DE-5450F0313A24}" type="slidenum">
              <a:rPr b="0" lang="en-US" sz="1200" spc="-1" strike="noStrike">
                <a:solidFill>
                  <a:srgbClr val="000000"/>
                </a:solidFill>
                <a:latin typeface="+mn-lt"/>
              </a:rPr>
              <a:t>&lt;number&gt;</a:t>
            </a:fld>
            <a:endParaRPr b="0" lang="en-US" sz="1200" spc="-1" strike="noStrike">
              <a:solidFill>
                <a:srgbClr val="000000"/>
              </a:solidFill>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PlaceHolder 1"/>
          <p:cNvSpPr>
            <a:spLocks noGrp="1"/>
          </p:cNvSpPr>
          <p:nvPr>
            <p:ph type="sldImg"/>
          </p:nvPr>
        </p:nvSpPr>
        <p:spPr>
          <a:xfrm>
            <a:off x="685800" y="1143000"/>
            <a:ext cx="5485680" cy="3085560"/>
          </a:xfrm>
          <a:prstGeom prst="rect">
            <a:avLst/>
          </a:prstGeom>
          <a:ln w="0">
            <a:noFill/>
          </a:ln>
        </p:spPr>
      </p:sp>
      <p:sp>
        <p:nvSpPr>
          <p:cNvPr id="195"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196" name="PlaceHolder 3"/>
          <p:cNvSpPr>
            <a:spLocks noGrp="1"/>
          </p:cNvSpPr>
          <p:nvPr>
            <p:ph type="sldNum" idx="9"/>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mn-lt"/>
              </a:defRPr>
            </a:lvl1pPr>
          </a:lstStyle>
          <a:p>
            <a:pPr indent="0" algn="r">
              <a:lnSpc>
                <a:spcPct val="100000"/>
              </a:lnSpc>
              <a:buNone/>
              <a:tabLst>
                <a:tab algn="l" pos="0"/>
              </a:tabLst>
            </a:pPr>
            <a:fld id="{4609F624-8DAB-46B6-8443-3F425C99FE05}" type="slidenum">
              <a:rPr b="0" lang="en-US" sz="1200" spc="-1" strike="noStrike">
                <a:solidFill>
                  <a:srgbClr val="000000"/>
                </a:solidFill>
                <a:latin typeface="+mn-lt"/>
              </a:rPr>
              <a:t>&lt;number&gt;</a:t>
            </a:fld>
            <a:endParaRPr b="0" lang="en-US"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Unit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Image and Caption">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ulleted List">
    <p:spTree>
      <p:nvGrpSpPr>
        <p:cNvPr id="1" name=""/>
        <p:cNvGrpSpPr/>
        <p:nvPr/>
      </p:nvGrpSpPr>
      <p:grpSpPr>
        <a:xfrm>
          <a:off x="0" y="0"/>
          <a:ext cx="0" cy="0"/>
          <a:chOff x="0" y="0"/>
          <a:chExt cx="0" cy="0"/>
        </a:xfrm>
      </p:grpSpPr>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Numbered List">
    <p:spTree>
      <p:nvGrpSpPr>
        <p:cNvPr id="1" name=""/>
        <p:cNvGrpSpPr/>
        <p:nvPr/>
      </p:nvGrpSpPr>
      <p:grpSpPr>
        <a:xfrm>
          <a:off x="0" y="0"/>
          <a:ext cx="0" cy="0"/>
          <a:chOff x="0" y="0"/>
          <a:chExt cx="0" cy="0"/>
        </a:xfrm>
      </p:grpSpPr>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and Bullets">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and Table">
    <p:spTree>
      <p:nvGrpSpPr>
        <p:cNvPr id="1" name=""/>
        <p:cNvGrpSpPr/>
        <p:nvPr/>
      </p:nvGrpSpPr>
      <p:grpSpPr>
        <a:xfrm>
          <a:off x="0" y="0"/>
          <a:ext cx="0" cy="0"/>
          <a:chOff x="0" y="0"/>
          <a:chExt cx="0" cy="0"/>
        </a:xfrm>
      </p:grpSpPr>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Title and Table">
    <p:spTree>
      <p:nvGrpSpPr>
        <p:cNvPr id="1" name=""/>
        <p:cNvGrpSpPr/>
        <p:nvPr/>
      </p:nvGrpSpPr>
      <p:grpSpPr>
        <a:xfrm>
          <a:off x="0" y="0"/>
          <a:ext cx="0" cy="0"/>
          <a:chOff x="0" y="0"/>
          <a:chExt cx="0" cy="0"/>
        </a:xfrm>
      </p:grpSpPr>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Chapter Slide">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hapter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and Content">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wo Sections and Content">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wo Content Comparison">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hree Content Comparison">
    <p:spTree>
      <p:nvGrpSpPr>
        <p:cNvPr id="1" name=""/>
        <p:cNvGrpSpPr/>
        <p:nvPr/>
      </p:nvGrpSpPr>
      <p:grpSpPr>
        <a:xfrm>
          <a:off x="0" y="0"/>
          <a:ext cx="0" cy="0"/>
          <a:chOff x="0" y="0"/>
          <a:chExt cx="0" cy="0"/>
        </a:xfrm>
      </p:grpSpPr>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and Content with Caption">
    <p:spTree>
      <p:nvGrpSpPr>
        <p:cNvPr id="1" name=""/>
        <p:cNvGrpSpPr/>
        <p:nvPr/>
      </p:nvGrpSpPr>
      <p:grpSpPr>
        <a:xfrm>
          <a:off x="0" y="0"/>
          <a:ext cx="0" cy="0"/>
          <a:chOff x="0" y="0"/>
          <a:chExt cx="0" cy="0"/>
        </a:xfrm>
      </p:grpSpPr>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Bulleted List">
    <p:spTree>
      <p:nvGrpSpPr>
        <p:cNvPr id="1" name=""/>
        <p:cNvGrpSpPr/>
        <p:nvPr/>
      </p:nvGrpSpPr>
      <p:grpSpPr>
        <a:xfrm>
          <a:off x="0" y="0"/>
          <a:ext cx="0" cy="0"/>
          <a:chOff x="0" y="0"/>
          <a:chExt cx="0" cy="0"/>
        </a:xfrm>
      </p:grpSpPr>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Slide">
    <p:spTree>
      <p:nvGrpSpPr>
        <p:cNvPr id="1" name=""/>
        <p:cNvGrpSpPr/>
        <p:nvPr/>
      </p:nvGrpSpPr>
      <p:grpSpPr>
        <a:xfrm>
          <a:off x="0" y="0"/>
          <a:ext cx="0" cy="0"/>
          <a:chOff x="0" y="0"/>
          <a:chExt cx="0" cy="0"/>
        </a:xfrm>
      </p:grpSpPr>
      <p:sp>
        <p:nvSpPr>
          <p:cNvPr id="2" name="PlaceHolder 1"/>
          <p:cNvSpPr>
            <a:spLocks noGrp="1"/>
          </p:cNvSpPr>
          <p:nvPr>
            <p:ph type="ftr" idx="3"/>
          </p:nvPr>
        </p:nvSpPr>
        <p:spPr/>
        <p:txBody>
          <a:bodyPr/>
          <a:p>
            <a:r>
              <a:t>Footer</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wmf"/><Relationship Id="rId5"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png"/><Relationship Id="rId3"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png"/><Relationship Id="rId3"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png"/><Relationship Id="rId3"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1.png"/><Relationship Id="rId3"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1.png"/><Relationship Id="rId3"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1.png"/><Relationship Id="rId3"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3.wmf"/><Relationship Id="rId5" Type="http://schemas.openxmlformats.org/officeDocument/2006/relationships/slideLayout" Target="../slideLayouts/slideLayout16.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wmf"/><Relationship Id="rId5"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png"/><Relationship Id="rId3"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png"/><Relationship Id="rId3"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wmf"/><Relationship Id="rId5"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Picture 6" descr=""/>
          <p:cNvPicPr/>
          <p:nvPr/>
        </p:nvPicPr>
        <p:blipFill>
          <a:blip r:embed="rId2"/>
          <a:stretch/>
        </p:blipFill>
        <p:spPr>
          <a:xfrm>
            <a:off x="477000" y="6356520"/>
            <a:ext cx="1578960" cy="353160"/>
          </a:xfrm>
          <a:prstGeom prst="rect">
            <a:avLst/>
          </a:prstGeom>
          <a:ln w="0">
            <a:noFill/>
          </a:ln>
        </p:spPr>
      </p:pic>
      <p:pic>
        <p:nvPicPr>
          <p:cNvPr id="1" name="Picture 9" descr=""/>
          <p:cNvPicPr/>
          <p:nvPr/>
        </p:nvPicPr>
        <p:blipFill>
          <a:blip r:embed="rId3"/>
          <a:stretch/>
        </p:blipFill>
        <p:spPr>
          <a:xfrm>
            <a:off x="360" y="0"/>
            <a:ext cx="12191040" cy="6865200"/>
          </a:xfrm>
          <a:prstGeom prst="rect">
            <a:avLst/>
          </a:prstGeom>
          <a:ln w="0">
            <a:noFill/>
          </a:ln>
        </p:spPr>
      </p:pic>
      <p:sp>
        <p:nvSpPr>
          <p:cNvPr id="2" name="PlaceHolder 1"/>
          <p:cNvSpPr>
            <a:spLocks noGrp="1"/>
          </p:cNvSpPr>
          <p:nvPr>
            <p:ph type="body"/>
          </p:nvPr>
        </p:nvSpPr>
        <p:spPr>
          <a:xfrm>
            <a:off x="1274400" y="2193480"/>
            <a:ext cx="9642240" cy="617400"/>
          </a:xfrm>
          <a:prstGeom prst="rect">
            <a:avLst/>
          </a:prstGeom>
          <a:noFill/>
          <a:ln w="0">
            <a:noFill/>
          </a:ln>
        </p:spPr>
        <p:txBody>
          <a:bodyPr numCol="1" spcCol="0" lIns="0" rIns="0" tIns="0" bIns="0" anchor="b">
            <a:noAutofit/>
          </a:bodyPr>
          <a:p>
            <a:pPr indent="0" algn="ctr">
              <a:lnSpc>
                <a:spcPct val="90000"/>
              </a:lnSpc>
              <a:spcBef>
                <a:spcPts val="1001"/>
              </a:spcBef>
              <a:buNone/>
              <a:tabLst>
                <a:tab algn="l" pos="0"/>
              </a:tabLst>
            </a:pPr>
            <a:r>
              <a:rPr b="0" lang="en-US" sz="5000" spc="-1" strike="noStrike">
                <a:solidFill>
                  <a:schemeClr val="lt1"/>
                </a:solidFill>
                <a:latin typeface="Arial"/>
                <a:ea typeface="Arial"/>
              </a:rPr>
              <a:t>Unit 1</a:t>
            </a:r>
            <a:endParaRPr b="0" lang="en-US" sz="5000" spc="-1" strike="noStrike">
              <a:solidFill>
                <a:srgbClr val="000000"/>
              </a:solidFill>
              <a:latin typeface="Arial"/>
            </a:endParaRPr>
          </a:p>
        </p:txBody>
      </p:sp>
      <p:sp>
        <p:nvSpPr>
          <p:cNvPr id="3" name="PlaceHolder 2"/>
          <p:cNvSpPr>
            <a:spLocks noGrp="1"/>
          </p:cNvSpPr>
          <p:nvPr>
            <p:ph type="title"/>
          </p:nvPr>
        </p:nvSpPr>
        <p:spPr>
          <a:xfrm>
            <a:off x="838080" y="3096000"/>
            <a:ext cx="10514880" cy="671400"/>
          </a:xfrm>
          <a:prstGeom prst="rect">
            <a:avLst/>
          </a:prstGeom>
          <a:noFill/>
          <a:ln w="0">
            <a:noFill/>
          </a:ln>
        </p:spPr>
        <p:txBody>
          <a:bodyPr numCol="1" spcCol="0" lIns="0" rIns="0" tIns="0" bIns="0" anchor="t">
            <a:noAutofit/>
          </a:bodyPr>
          <a:p>
            <a:pPr indent="0" algn="ctr">
              <a:lnSpc>
                <a:spcPct val="90000"/>
              </a:lnSpc>
              <a:buNone/>
              <a:tabLst>
                <a:tab algn="l" pos="0"/>
              </a:tabLst>
            </a:pPr>
            <a:r>
              <a:rPr b="1" lang="en-US" sz="3400" spc="-1" strike="noStrike">
                <a:solidFill>
                  <a:schemeClr val="lt1"/>
                </a:solidFill>
                <a:latin typeface="Arial"/>
                <a:ea typeface="Arial"/>
              </a:rPr>
              <a:t>Click to </a:t>
            </a:r>
            <a:r>
              <a:rPr b="1" lang="en-US" sz="3400" spc="-1" strike="noStrike">
                <a:solidFill>
                  <a:schemeClr val="lt1"/>
                </a:solidFill>
                <a:latin typeface="Arial"/>
                <a:ea typeface="Arial"/>
              </a:rPr>
              <a:t>edit </a:t>
            </a:r>
            <a:r>
              <a:rPr b="1" lang="en-US" sz="3400" spc="-1" strike="noStrike">
                <a:solidFill>
                  <a:schemeClr val="lt1"/>
                </a:solidFill>
                <a:latin typeface="Arial"/>
                <a:ea typeface="Arial"/>
              </a:rPr>
              <a:t>Master </a:t>
            </a:r>
            <a:r>
              <a:rPr b="1" lang="en-US" sz="3400" spc="-1" strike="noStrike">
                <a:solidFill>
                  <a:schemeClr val="lt1"/>
                </a:solidFill>
                <a:latin typeface="Arial"/>
                <a:ea typeface="Arial"/>
              </a:rPr>
              <a:t>title </a:t>
            </a:r>
            <a:r>
              <a:rPr b="1" lang="en-US" sz="3400" spc="-1" strike="noStrike">
                <a:solidFill>
                  <a:schemeClr val="lt1"/>
                </a:solidFill>
                <a:latin typeface="Arial"/>
                <a:ea typeface="Arial"/>
              </a:rPr>
              <a:t>style</a:t>
            </a:r>
            <a:endParaRPr b="0" lang="en-US" sz="3400" spc="-1" strike="noStrike">
              <a:solidFill>
                <a:srgbClr val="000000"/>
              </a:solidFill>
              <a:latin typeface="Arial"/>
            </a:endParaRPr>
          </a:p>
        </p:txBody>
      </p:sp>
      <p:pic>
        <p:nvPicPr>
          <p:cNvPr id="4" name="Picture 7" descr=""/>
          <p:cNvPicPr/>
          <p:nvPr/>
        </p:nvPicPr>
        <p:blipFill>
          <a:blip r:embed="rId4"/>
          <a:stretch/>
        </p:blipFill>
        <p:spPr>
          <a:xfrm>
            <a:off x="424800" y="6356520"/>
            <a:ext cx="1698840" cy="383040"/>
          </a:xfrm>
          <a:prstGeom prst="rect">
            <a:avLst/>
          </a:prstGeom>
          <a:ln w="0">
            <a:noFill/>
          </a:ln>
        </p:spPr>
      </p:pic>
      <p:sp>
        <p:nvSpPr>
          <p:cNvPr id="5" name="PlaceHolder 3"/>
          <p:cNvSpPr>
            <a:spLocks noGrp="1"/>
          </p:cNvSpPr>
          <p:nvPr>
            <p:ph type="ftr" idx="1"/>
          </p:nvPr>
        </p:nvSpPr>
        <p:spPr>
          <a:xfrm>
            <a:off x="2923920" y="6356520"/>
            <a:ext cx="8800920" cy="364320"/>
          </a:xfrm>
          <a:prstGeom prst="rect">
            <a:avLst/>
          </a:prstGeom>
          <a:noFill/>
          <a:ln w="0">
            <a:noFill/>
          </a:ln>
        </p:spPr>
        <p:txBody>
          <a:bodyPr lIns="91440" rIns="91440" tIns="45720" bIns="45720" anchor="ctr">
            <a:noAutofit/>
          </a:bodyPr>
          <a:lstStyle>
            <a:lvl1pPr indent="0">
              <a:lnSpc>
                <a:spcPct val="100000"/>
              </a:lnSpc>
              <a:buNone/>
              <a:tabLst>
                <a:tab algn="l" pos="0"/>
              </a:tabLst>
              <a:defRPr b="0" lang="en-US" sz="1400" spc="-1" strike="noStrike">
                <a:solidFill>
                  <a:schemeClr val="lt1"/>
                </a:solidFill>
                <a:latin typeface="arial"/>
              </a:defRPr>
            </a:lvl1pPr>
          </a:lstStyle>
          <a:p>
            <a:pPr indent="0">
              <a:lnSpc>
                <a:spcPct val="100000"/>
              </a:lnSpc>
              <a:buNone/>
              <a:tabLst>
                <a:tab algn="l" pos="0"/>
              </a:tabLst>
            </a:pPr>
            <a:r>
              <a:rPr b="0" lang="en-US" sz="1400" spc="-1" strike="noStrike">
                <a:solidFill>
                  <a:schemeClr val="lt1"/>
                </a:solidFill>
                <a:latin typeface="arial"/>
              </a:rPr>
              <a:t>&lt;footer&gt;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49" r:id="rId5"/>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57" name="Picture 6" descr=""/>
          <p:cNvPicPr/>
          <p:nvPr/>
        </p:nvPicPr>
        <p:blipFill>
          <a:blip r:embed="rId2"/>
          <a:stretch/>
        </p:blipFill>
        <p:spPr>
          <a:xfrm>
            <a:off x="477000" y="6356520"/>
            <a:ext cx="1578960" cy="353160"/>
          </a:xfrm>
          <a:prstGeom prst="rect">
            <a:avLst/>
          </a:prstGeom>
          <a:ln w="0">
            <a:noFill/>
          </a:ln>
        </p:spPr>
      </p:pic>
      <p:sp>
        <p:nvSpPr>
          <p:cNvPr id="58" name="PlaceHolder 1"/>
          <p:cNvSpPr>
            <a:spLocks noGrp="1"/>
          </p:cNvSpPr>
          <p:nvPr>
            <p:ph type="title"/>
          </p:nvPr>
        </p:nvSpPr>
        <p:spPr>
          <a:xfrm>
            <a:off x="838080" y="365040"/>
            <a:ext cx="10514880" cy="671400"/>
          </a:xfrm>
          <a:prstGeom prst="rect">
            <a:avLst/>
          </a:prstGeom>
          <a:noFill/>
          <a:ln w="0">
            <a:noFill/>
          </a:ln>
        </p:spPr>
        <p:txBody>
          <a:bodyPr numCol="1" spcCol="0" lIns="0" rIns="0" tIns="0" bIns="0" anchor="t">
            <a:noAutofit/>
          </a:bodyPr>
          <a:p>
            <a:pPr indent="0" algn="ctr">
              <a:lnSpc>
                <a:spcPct val="90000"/>
              </a:lnSpc>
              <a:buNone/>
              <a:tabLst>
                <a:tab algn="l" pos="0"/>
              </a:tabLst>
            </a:pPr>
            <a:r>
              <a:rPr b="1" lang="en-US" sz="3400" spc="-1" strike="noStrike">
                <a:solidFill>
                  <a:srgbClr val="004a78"/>
                </a:solidFill>
                <a:latin typeface="Arial"/>
                <a:ea typeface="Arial"/>
              </a:rPr>
              <a:t>Click to </a:t>
            </a:r>
            <a:r>
              <a:rPr b="1" lang="en-US" sz="3400" spc="-1" strike="noStrike">
                <a:solidFill>
                  <a:srgbClr val="004a78"/>
                </a:solidFill>
                <a:latin typeface="Arial"/>
                <a:ea typeface="Arial"/>
              </a:rPr>
              <a:t>edit </a:t>
            </a:r>
            <a:r>
              <a:rPr b="1" lang="en-US" sz="3400" spc="-1" strike="noStrike">
                <a:solidFill>
                  <a:srgbClr val="004a78"/>
                </a:solidFill>
                <a:latin typeface="Arial"/>
                <a:ea typeface="Arial"/>
              </a:rPr>
              <a:t>Master </a:t>
            </a:r>
            <a:r>
              <a:rPr b="1" lang="en-US" sz="3400" spc="-1" strike="noStrike">
                <a:solidFill>
                  <a:srgbClr val="004a78"/>
                </a:solidFill>
                <a:latin typeface="Arial"/>
                <a:ea typeface="Arial"/>
              </a:rPr>
              <a:t>title </a:t>
            </a:r>
            <a:r>
              <a:rPr b="1" lang="en-US" sz="3400" spc="-1" strike="noStrike">
                <a:solidFill>
                  <a:srgbClr val="004a78"/>
                </a:solidFill>
                <a:latin typeface="Arial"/>
                <a:ea typeface="Arial"/>
              </a:rPr>
              <a:t>style</a:t>
            </a:r>
            <a:endParaRPr b="0" lang="en-US" sz="3400" spc="-1" strike="noStrike">
              <a:solidFill>
                <a:srgbClr val="000000"/>
              </a:solidFill>
              <a:latin typeface="Arial"/>
            </a:endParaRPr>
          </a:p>
        </p:txBody>
      </p:sp>
      <p:sp>
        <p:nvSpPr>
          <p:cNvPr id="59" name="PlaceHolder 2"/>
          <p:cNvSpPr>
            <a:spLocks noGrp="1"/>
          </p:cNvSpPr>
          <p:nvPr>
            <p:ph type="body"/>
          </p:nvPr>
        </p:nvSpPr>
        <p:spPr>
          <a:xfrm>
            <a:off x="732960" y="1619640"/>
            <a:ext cx="6476400" cy="4258440"/>
          </a:xfrm>
          <a:prstGeom prst="rect">
            <a:avLst/>
          </a:prstGeom>
          <a:noFill/>
          <a:ln w="0">
            <a:noFill/>
          </a:ln>
        </p:spPr>
        <p:txBody>
          <a:bodyPr lIns="90000" rIns="90000" tIns="45000" bIns="45000" anchor="t">
            <a:noAutofit/>
          </a:bodyPr>
          <a:p>
            <a:pPr indent="0">
              <a:lnSpc>
                <a:spcPct val="100000"/>
              </a:lnSpc>
              <a:buNone/>
              <a:tabLst>
                <a:tab algn="l" pos="0"/>
              </a:tabLst>
            </a:pPr>
            <a:r>
              <a:rPr b="0" lang="en-US" sz="1800" spc="-1" strike="noStrike">
                <a:solidFill>
                  <a:schemeClr val="dk1"/>
                </a:solidFill>
                <a:latin typeface="Calibri"/>
              </a:rPr>
              <a:t>Click icon to add picture</a:t>
            </a:r>
            <a:endParaRPr b="0" lang="en-US" sz="1800" spc="-1" strike="noStrike">
              <a:solidFill>
                <a:srgbClr val="000000"/>
              </a:solidFill>
              <a:latin typeface="Arial"/>
            </a:endParaRPr>
          </a:p>
        </p:txBody>
      </p:sp>
      <p:sp>
        <p:nvSpPr>
          <p:cNvPr id="60" name="PlaceHolder 3"/>
          <p:cNvSpPr>
            <a:spLocks noGrp="1"/>
          </p:cNvSpPr>
          <p:nvPr>
            <p:ph type="body"/>
          </p:nvPr>
        </p:nvSpPr>
        <p:spPr>
          <a:xfrm>
            <a:off x="7479000" y="4070520"/>
            <a:ext cx="3975840" cy="1807560"/>
          </a:xfrm>
          <a:prstGeom prst="rect">
            <a:avLst/>
          </a:prstGeom>
          <a:noFill/>
          <a:ln w="0">
            <a:noFill/>
          </a:ln>
        </p:spPr>
        <p:txBody>
          <a:bodyPr numCol="1" spcCol="0" lIns="0" rIns="0" tIns="0" bIns="0" anchor="t">
            <a:noAutofit/>
          </a:bodyPr>
          <a:p>
            <a:pPr indent="0" defTabSz="914400">
              <a:lnSpc>
                <a:spcPct val="100000"/>
              </a:lnSpc>
              <a:buNone/>
              <a:tabLst>
                <a:tab algn="l" pos="0"/>
              </a:tabLst>
            </a:pPr>
            <a:r>
              <a:rPr b="0" lang="en-US" sz="1800" spc="-1" strike="noStrike">
                <a:solidFill>
                  <a:srgbClr val="006298"/>
                </a:solidFill>
                <a:latin typeface="Arial"/>
                <a:ea typeface="Arial"/>
              </a:rPr>
              <a:t>Click to add caption to accompany content. Lorem ipsum dolor sit amet, consectetur adipiscing elit, sed do eiusmod tempor incididunt ut labore et dolore magna aliqua. Viverra vitae congue eu consequat ac felis donec et.</a:t>
            </a:r>
            <a:endParaRPr b="0" lang="en-US" sz="1800" spc="-1" strike="noStrike">
              <a:solidFill>
                <a:srgbClr val="000000"/>
              </a:solidFill>
              <a:latin typeface="Arial"/>
            </a:endParaRPr>
          </a:p>
        </p:txBody>
      </p:sp>
      <p:sp>
        <p:nvSpPr>
          <p:cNvPr id="61" name="Footer"/>
          <p:cNvSpPr/>
          <p:nvPr/>
        </p:nvSpPr>
        <p:spPr>
          <a:xfrm>
            <a:off x="2743200" y="6323040"/>
            <a:ext cx="9107640" cy="471600"/>
          </a:xfrm>
          <a:prstGeom prst="rect">
            <a:avLst/>
          </a:prstGeom>
          <a:noFill/>
          <a:ln w="0">
            <a:noFill/>
          </a:ln>
        </p:spPr>
        <p:style>
          <a:lnRef idx="0"/>
          <a:fillRef idx="0"/>
          <a:effectRef idx="0"/>
          <a:fontRef idx="minor"/>
        </p:style>
        <p:txBody>
          <a:bodyPr lIns="0" rIns="0" tIns="0" bIns="45000" anchor="b">
            <a:spAutoFit/>
          </a:bodyPr>
          <a:p>
            <a:pPr defTabSz="914400">
              <a:lnSpc>
                <a:spcPct val="100000"/>
              </a:lnSpc>
              <a:tabLst>
                <a:tab algn="l" pos="0"/>
              </a:tabLst>
            </a:pPr>
            <a:r>
              <a:rPr b="0" lang="en-US" sz="1400" spc="-1" strike="noStrike">
                <a:solidFill>
                  <a:srgbClr val="004a78"/>
                </a:solidFill>
                <a:latin typeface="arial"/>
              </a:rPr>
              <a:t>Simpson, Antill, Wilson, Hands-On Ethical Hacking and Network Defense, 4</a:t>
            </a:r>
            <a:r>
              <a:rPr b="0" lang="en-US" sz="1400" spc="-1" strike="noStrike" baseline="30000">
                <a:solidFill>
                  <a:srgbClr val="004a78"/>
                </a:solidFill>
                <a:latin typeface="arial"/>
              </a:rPr>
              <a:t>th</a:t>
            </a:r>
            <a:r>
              <a:rPr b="0" lang="en-US" sz="1400" spc="-1" strike="noStrike">
                <a:solidFill>
                  <a:srgbClr val="004a78"/>
                </a:solidFill>
                <a:latin typeface="arial"/>
              </a:rPr>
              <a:t> Edition. © 2023 Cengage. All Rights Reserved. May not be scanned, copied or duplicated, or posted to a publicly accessible website, in whole or in part.</a:t>
            </a:r>
            <a:endParaRPr b="0" lang="en-US" sz="1400" spc="-1" strike="noStrike">
              <a:solidFill>
                <a:srgbClr val="000000"/>
              </a:solidFill>
              <a:latin typeface="Arial"/>
            </a:endParaRPr>
          </a:p>
        </p:txBody>
      </p:sp>
      <p:sp>
        <p:nvSpPr>
          <p:cNvPr id="62" name="PlaceHolder 4"/>
          <p:cNvSpPr>
            <a:spLocks noGrp="1"/>
          </p:cNvSpPr>
          <p:nvPr>
            <p:ph type="body"/>
          </p:nvPr>
        </p:nvSpPr>
        <p:spPr>
          <a:xfrm>
            <a:off x="7479000" y="3630960"/>
            <a:ext cx="3706920" cy="261720"/>
          </a:xfrm>
          <a:prstGeom prst="rect">
            <a:avLst/>
          </a:prstGeom>
          <a:noFill/>
          <a:ln w="0">
            <a:noFill/>
          </a:ln>
        </p:spPr>
        <p:txBody>
          <a:bodyPr numCol="1" spcCol="0" lIns="0" rIns="0" tIns="0" bIns="0" anchor="t">
            <a:noAutofit/>
          </a:bodyPr>
          <a:p>
            <a:pPr marL="432000" indent="-324000">
              <a:lnSpc>
                <a:spcPct val="90000"/>
              </a:lnSpc>
              <a:spcBef>
                <a:spcPts val="1417"/>
              </a:spcBef>
              <a:buClr>
                <a:srgbClr val="000000"/>
              </a:buClr>
              <a:buSzPct val="45000"/>
              <a:buFont typeface="Wingdings" charset="2"/>
              <a:buChar char=""/>
            </a:pPr>
            <a:r>
              <a:rPr b="0" lang="en-US" sz="1000" spc="-1" strike="noStrike">
                <a:solidFill>
                  <a:srgbClr val="000000"/>
                </a:solidFill>
                <a:latin typeface="Arial"/>
              </a:rPr>
              <a:t>Click to edit the outline text format</a:t>
            </a:r>
            <a:endParaRPr b="0" lang="en-US" sz="10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1000" spc="-1" strike="noStrike">
                <a:solidFill>
                  <a:srgbClr val="004a78"/>
                </a:solidFill>
                <a:latin typeface="Arial"/>
              </a:rPr>
              <a:t>Second Outline Level</a:t>
            </a:r>
            <a:endParaRPr b="0" lang="en-US" sz="1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US" sz="1000" spc="-1" strike="noStrike">
                <a:solidFill>
                  <a:srgbClr val="004a78"/>
                </a:solidFill>
                <a:latin typeface="Arial"/>
              </a:rPr>
              <a:t>Third Outline Level</a:t>
            </a:r>
            <a:endParaRPr b="0" lang="en-US" sz="10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US" sz="1000" spc="-1" strike="noStrike">
                <a:solidFill>
                  <a:srgbClr val="004a78"/>
                </a:solidFill>
                <a:latin typeface="Arial"/>
              </a:rPr>
              <a:t>Fourth Outline Level</a:t>
            </a:r>
            <a:endParaRPr b="0" lang="en-US" sz="10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US" sz="1000" spc="-1" strike="noStrike">
                <a:solidFill>
                  <a:srgbClr val="004a78"/>
                </a:solidFill>
                <a:latin typeface="Arial"/>
              </a:rPr>
              <a:t>Fifth Outline Level</a:t>
            </a:r>
            <a:endParaRPr b="0" lang="en-US" sz="1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US" sz="1000" spc="-1" strike="noStrike">
                <a:solidFill>
                  <a:srgbClr val="004a78"/>
                </a:solidFill>
                <a:latin typeface="Arial"/>
              </a:rPr>
              <a:t>Sixth Outline Level</a:t>
            </a:r>
            <a:endParaRPr b="0" lang="en-US" sz="1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US" sz="1000" spc="-1" strike="noStrike">
                <a:solidFill>
                  <a:srgbClr val="004a78"/>
                </a:solidFill>
                <a:latin typeface="Arial"/>
              </a:rPr>
              <a:t>Seventh Outline Level</a:t>
            </a:r>
            <a:endParaRPr b="0" lang="en-US" sz="1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7" r:id="rId3"/>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63" name="Picture 6" descr=""/>
          <p:cNvPicPr/>
          <p:nvPr/>
        </p:nvPicPr>
        <p:blipFill>
          <a:blip r:embed="rId2"/>
          <a:stretch/>
        </p:blipFill>
        <p:spPr>
          <a:xfrm>
            <a:off x="477000" y="6356520"/>
            <a:ext cx="1578960" cy="353160"/>
          </a:xfrm>
          <a:prstGeom prst="rect">
            <a:avLst/>
          </a:prstGeom>
          <a:ln w="0">
            <a:noFill/>
          </a:ln>
        </p:spPr>
      </p:pic>
      <p:sp>
        <p:nvSpPr>
          <p:cNvPr id="64" name="PlaceHolder 1"/>
          <p:cNvSpPr>
            <a:spLocks noGrp="1"/>
          </p:cNvSpPr>
          <p:nvPr>
            <p:ph type="title"/>
          </p:nvPr>
        </p:nvSpPr>
        <p:spPr>
          <a:xfrm>
            <a:off x="838080" y="365040"/>
            <a:ext cx="10514880" cy="671400"/>
          </a:xfrm>
          <a:prstGeom prst="rect">
            <a:avLst/>
          </a:prstGeom>
          <a:noFill/>
          <a:ln w="0">
            <a:noFill/>
          </a:ln>
        </p:spPr>
        <p:txBody>
          <a:bodyPr numCol="1" spcCol="0" lIns="0" rIns="0" tIns="0" bIns="0" anchor="t">
            <a:noAutofit/>
          </a:bodyPr>
          <a:p>
            <a:pPr indent="0" algn="ctr">
              <a:lnSpc>
                <a:spcPct val="90000"/>
              </a:lnSpc>
              <a:buNone/>
              <a:tabLst>
                <a:tab algn="l" pos="0"/>
              </a:tabLst>
            </a:pPr>
            <a:r>
              <a:rPr b="1" lang="en-US" sz="3400" spc="-1" strike="noStrike">
                <a:solidFill>
                  <a:srgbClr val="004a78"/>
                </a:solidFill>
                <a:latin typeface="Arial"/>
                <a:ea typeface="Arial"/>
              </a:rPr>
              <a:t>Click to </a:t>
            </a:r>
            <a:r>
              <a:rPr b="1" lang="en-US" sz="3400" spc="-1" strike="noStrike">
                <a:solidFill>
                  <a:srgbClr val="004a78"/>
                </a:solidFill>
                <a:latin typeface="Arial"/>
                <a:ea typeface="Arial"/>
              </a:rPr>
              <a:t>edit </a:t>
            </a:r>
            <a:r>
              <a:rPr b="1" lang="en-US" sz="3400" spc="-1" strike="noStrike">
                <a:solidFill>
                  <a:srgbClr val="004a78"/>
                </a:solidFill>
                <a:latin typeface="Arial"/>
                <a:ea typeface="Arial"/>
              </a:rPr>
              <a:t>Master </a:t>
            </a:r>
            <a:r>
              <a:rPr b="1" lang="en-US" sz="3400" spc="-1" strike="noStrike">
                <a:solidFill>
                  <a:srgbClr val="004a78"/>
                </a:solidFill>
                <a:latin typeface="Arial"/>
                <a:ea typeface="Arial"/>
              </a:rPr>
              <a:t>title </a:t>
            </a:r>
            <a:r>
              <a:rPr b="1" lang="en-US" sz="3400" spc="-1" strike="noStrike">
                <a:solidFill>
                  <a:srgbClr val="004a78"/>
                </a:solidFill>
                <a:latin typeface="Arial"/>
                <a:ea typeface="Arial"/>
              </a:rPr>
              <a:t>style</a:t>
            </a:r>
            <a:endParaRPr b="0" lang="en-US" sz="3400" spc="-1" strike="noStrike">
              <a:solidFill>
                <a:srgbClr val="000000"/>
              </a:solidFill>
              <a:latin typeface="Arial"/>
            </a:endParaRPr>
          </a:p>
        </p:txBody>
      </p:sp>
      <p:sp>
        <p:nvSpPr>
          <p:cNvPr id="65" name="PlaceHolder 2"/>
          <p:cNvSpPr>
            <a:spLocks noGrp="1"/>
          </p:cNvSpPr>
          <p:nvPr>
            <p:ph type="body"/>
          </p:nvPr>
        </p:nvSpPr>
        <p:spPr>
          <a:xfrm>
            <a:off x="743400" y="1638360"/>
            <a:ext cx="10710720" cy="4393440"/>
          </a:xfrm>
          <a:prstGeom prst="rect">
            <a:avLst/>
          </a:prstGeom>
          <a:noFill/>
          <a:ln w="0">
            <a:noFill/>
          </a:ln>
        </p:spPr>
        <p:txBody>
          <a:bodyPr numCol="1" spcCol="0" lIns="0" rIns="0" tIns="0" bIns="0" anchor="t">
            <a:normAutofit/>
          </a:bodyPr>
          <a:p>
            <a:pPr marL="343080" indent="-343080">
              <a:lnSpc>
                <a:spcPct val="90000"/>
              </a:lnSpc>
              <a:spcBef>
                <a:spcPts val="1001"/>
              </a:spcBef>
              <a:buClr>
                <a:srgbClr val="004a78"/>
              </a:buClr>
              <a:buFont typeface="Arial"/>
              <a:buChar char="•"/>
            </a:pPr>
            <a:r>
              <a:rPr b="0" lang="en-US" sz="2000" spc="-1" strike="noStrike">
                <a:solidFill>
                  <a:srgbClr val="000000"/>
                </a:solidFill>
                <a:latin typeface="Arial"/>
                <a:ea typeface="Arial"/>
              </a:rPr>
              <a:t>Click to add text here. Lorem ipsum dolor sit amet, consectetur adipiscing elit, sed do eiusmod tempor incididunt ut labore et dolore magna aliqua. Faucibus nisl tincidunt eget nullam non.</a:t>
            </a:r>
            <a:endParaRPr b="0" lang="en-US" sz="2000" spc="-1" strike="noStrike">
              <a:solidFill>
                <a:srgbClr val="000000"/>
              </a:solidFill>
              <a:latin typeface="Arial"/>
            </a:endParaRPr>
          </a:p>
          <a:p>
            <a:pPr marL="343080" indent="-343080">
              <a:lnSpc>
                <a:spcPct val="90000"/>
              </a:lnSpc>
              <a:spcBef>
                <a:spcPts val="1001"/>
              </a:spcBef>
              <a:buClr>
                <a:srgbClr val="004a78"/>
              </a:buClr>
              <a:buFont typeface="Arial"/>
              <a:buChar char="•"/>
            </a:pPr>
            <a:r>
              <a:rPr b="0" lang="en-US" sz="2000" spc="-1" strike="noStrike">
                <a:solidFill>
                  <a:srgbClr val="000000"/>
                </a:solidFill>
                <a:latin typeface="Arial"/>
                <a:ea typeface="Arial"/>
              </a:rPr>
              <a:t>Mauris a diam maecenas sed enim ut sem viverra.</a:t>
            </a:r>
            <a:endParaRPr b="0" lang="en-US" sz="2000" spc="-1" strike="noStrike">
              <a:solidFill>
                <a:srgbClr val="000000"/>
              </a:solidFill>
              <a:latin typeface="Arial"/>
            </a:endParaRPr>
          </a:p>
          <a:p>
            <a:pPr marL="343080" indent="-343080">
              <a:lnSpc>
                <a:spcPct val="90000"/>
              </a:lnSpc>
              <a:spcBef>
                <a:spcPts val="1001"/>
              </a:spcBef>
              <a:buClr>
                <a:srgbClr val="004a78"/>
              </a:buClr>
              <a:buFont typeface="Arial"/>
              <a:buChar char="•"/>
            </a:pPr>
            <a:r>
              <a:rPr b="0" lang="en-US" sz="2000" spc="-1" strike="noStrike">
                <a:solidFill>
                  <a:srgbClr val="000000"/>
                </a:solidFill>
                <a:latin typeface="Arial"/>
                <a:ea typeface="Arial"/>
              </a:rPr>
              <a:t>Sed ullamcorper morbi tincidunt ornare. Sit amet volutpat consequat mauris nunc congue nisi. Mauris sit amet massa vitae.</a:t>
            </a:r>
            <a:endParaRPr b="0" lang="en-US" sz="2000" spc="-1" strike="noStrike">
              <a:solidFill>
                <a:srgbClr val="000000"/>
              </a:solidFill>
              <a:latin typeface="Arial"/>
            </a:endParaRPr>
          </a:p>
          <a:p>
            <a:pPr marL="343080" indent="-343080">
              <a:lnSpc>
                <a:spcPct val="90000"/>
              </a:lnSpc>
              <a:spcBef>
                <a:spcPts val="1001"/>
              </a:spcBef>
              <a:buClr>
                <a:srgbClr val="004a78"/>
              </a:buClr>
              <a:buFont typeface="Arial"/>
              <a:buChar char="•"/>
            </a:pPr>
            <a:r>
              <a:rPr b="0" lang="en-US" sz="2000" spc="-1" strike="noStrike">
                <a:solidFill>
                  <a:srgbClr val="000000"/>
                </a:solidFill>
                <a:latin typeface="Arial"/>
                <a:ea typeface="Arial"/>
              </a:rPr>
              <a:t>Consectetur libero id faucibus nisl tincidunt eget.</a:t>
            </a:r>
            <a:endParaRPr b="0" lang="en-US" sz="2000" spc="-1" strike="noStrike">
              <a:solidFill>
                <a:srgbClr val="000000"/>
              </a:solidFill>
              <a:latin typeface="Arial"/>
            </a:endParaRPr>
          </a:p>
          <a:p>
            <a:pPr marL="343080" indent="-343080">
              <a:lnSpc>
                <a:spcPct val="90000"/>
              </a:lnSpc>
              <a:spcBef>
                <a:spcPts val="1001"/>
              </a:spcBef>
              <a:buClr>
                <a:srgbClr val="004a78"/>
              </a:buClr>
              <a:buFont typeface="Arial"/>
              <a:buChar char="•"/>
            </a:pPr>
            <a:r>
              <a:rPr b="0" lang="en-US" sz="2000" spc="-1" strike="noStrike">
                <a:solidFill>
                  <a:srgbClr val="000000"/>
                </a:solidFill>
                <a:latin typeface="Arial"/>
                <a:ea typeface="Arial"/>
              </a:rPr>
              <a:t>Nulla facilisi morbi tempus iaculis urna id volutpat lacus. Imperdiet nulla malesuada pellentesque elit eget gravida cum sociis.</a:t>
            </a:r>
            <a:endParaRPr b="0" lang="en-US" sz="2000" spc="-1" strike="noStrike">
              <a:solidFill>
                <a:srgbClr val="000000"/>
              </a:solidFill>
              <a:latin typeface="Arial"/>
            </a:endParaRPr>
          </a:p>
          <a:p>
            <a:pPr marL="343080" indent="-343080">
              <a:lnSpc>
                <a:spcPct val="90000"/>
              </a:lnSpc>
              <a:spcBef>
                <a:spcPts val="1001"/>
              </a:spcBef>
              <a:buClr>
                <a:srgbClr val="004a78"/>
              </a:buClr>
              <a:buFont typeface="Arial"/>
              <a:buChar char="•"/>
            </a:pPr>
            <a:r>
              <a:rPr b="0" lang="en-US" sz="2000" spc="-1" strike="noStrike">
                <a:solidFill>
                  <a:srgbClr val="000000"/>
                </a:solidFill>
                <a:latin typeface="Arial"/>
                <a:ea typeface="Arial"/>
              </a:rPr>
              <a:t>Sed velit dignissim sodales ut.</a:t>
            </a:r>
            <a:endParaRPr b="0" lang="en-US" sz="2000" spc="-1" strike="noStrike">
              <a:solidFill>
                <a:srgbClr val="000000"/>
              </a:solidFill>
              <a:latin typeface="Arial"/>
            </a:endParaRPr>
          </a:p>
        </p:txBody>
      </p:sp>
      <p:sp>
        <p:nvSpPr>
          <p:cNvPr id="66" name="Footer"/>
          <p:cNvSpPr/>
          <p:nvPr/>
        </p:nvSpPr>
        <p:spPr>
          <a:xfrm>
            <a:off x="2743200" y="6323040"/>
            <a:ext cx="9107640" cy="471600"/>
          </a:xfrm>
          <a:prstGeom prst="rect">
            <a:avLst/>
          </a:prstGeom>
          <a:noFill/>
          <a:ln w="0">
            <a:noFill/>
          </a:ln>
        </p:spPr>
        <p:style>
          <a:lnRef idx="0"/>
          <a:fillRef idx="0"/>
          <a:effectRef idx="0"/>
          <a:fontRef idx="minor"/>
        </p:style>
        <p:txBody>
          <a:bodyPr lIns="0" rIns="0" tIns="0" bIns="45000" anchor="b">
            <a:spAutoFit/>
          </a:bodyPr>
          <a:p>
            <a:pPr defTabSz="914400">
              <a:lnSpc>
                <a:spcPct val="100000"/>
              </a:lnSpc>
              <a:tabLst>
                <a:tab algn="l" pos="0"/>
              </a:tabLst>
            </a:pPr>
            <a:r>
              <a:rPr b="0" lang="en-US" sz="1400" spc="-1" strike="noStrike">
                <a:solidFill>
                  <a:srgbClr val="004a78"/>
                </a:solidFill>
                <a:latin typeface="arial"/>
              </a:rPr>
              <a:t>Simpson Antill Wilson, Hands-On Ethical Hacking and Network Defense, 4th Edition. © 2023 Cengage. All Rights Reserved. May not be scanned, copied or duplicated, or posted to a publicly accessible website, in whole or in part.</a:t>
            </a:r>
            <a:endParaRPr b="0" lang="en-US"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9" r:id="rId3"/>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67" name="Picture 6" descr=""/>
          <p:cNvPicPr/>
          <p:nvPr/>
        </p:nvPicPr>
        <p:blipFill>
          <a:blip r:embed="rId2"/>
          <a:stretch/>
        </p:blipFill>
        <p:spPr>
          <a:xfrm>
            <a:off x="477000" y="6356520"/>
            <a:ext cx="1578960" cy="353160"/>
          </a:xfrm>
          <a:prstGeom prst="rect">
            <a:avLst/>
          </a:prstGeom>
          <a:ln w="0">
            <a:noFill/>
          </a:ln>
        </p:spPr>
      </p:pic>
      <p:sp>
        <p:nvSpPr>
          <p:cNvPr id="68" name="PlaceHolder 1"/>
          <p:cNvSpPr>
            <a:spLocks noGrp="1"/>
          </p:cNvSpPr>
          <p:nvPr>
            <p:ph type="title"/>
          </p:nvPr>
        </p:nvSpPr>
        <p:spPr>
          <a:xfrm>
            <a:off x="838080" y="365040"/>
            <a:ext cx="10514880" cy="671400"/>
          </a:xfrm>
          <a:prstGeom prst="rect">
            <a:avLst/>
          </a:prstGeom>
          <a:noFill/>
          <a:ln w="0">
            <a:noFill/>
          </a:ln>
        </p:spPr>
        <p:txBody>
          <a:bodyPr numCol="1" spcCol="0" lIns="0" rIns="0" tIns="0" bIns="0" anchor="t">
            <a:noAutofit/>
          </a:bodyPr>
          <a:p>
            <a:pPr indent="0" algn="ctr">
              <a:lnSpc>
                <a:spcPct val="90000"/>
              </a:lnSpc>
              <a:buNone/>
              <a:tabLst>
                <a:tab algn="l" pos="0"/>
              </a:tabLst>
            </a:pPr>
            <a:r>
              <a:rPr b="1" lang="en-US" sz="3400" spc="-1" strike="noStrike">
                <a:solidFill>
                  <a:srgbClr val="004a78"/>
                </a:solidFill>
                <a:latin typeface="Arial"/>
                <a:ea typeface="Arial"/>
              </a:rPr>
              <a:t>Click to edit Master title style</a:t>
            </a:r>
            <a:endParaRPr b="0" lang="en-US" sz="3400" spc="-1" strike="noStrike">
              <a:solidFill>
                <a:srgbClr val="000000"/>
              </a:solidFill>
              <a:latin typeface="Arial"/>
            </a:endParaRPr>
          </a:p>
        </p:txBody>
      </p:sp>
      <p:sp>
        <p:nvSpPr>
          <p:cNvPr id="69" name="PlaceHolder 2"/>
          <p:cNvSpPr>
            <a:spLocks noGrp="1"/>
          </p:cNvSpPr>
          <p:nvPr>
            <p:ph type="body"/>
          </p:nvPr>
        </p:nvSpPr>
        <p:spPr>
          <a:xfrm>
            <a:off x="743400" y="1638360"/>
            <a:ext cx="10710720" cy="4393440"/>
          </a:xfrm>
          <a:prstGeom prst="rect">
            <a:avLst/>
          </a:prstGeom>
          <a:noFill/>
          <a:ln w="0">
            <a:noFill/>
          </a:ln>
        </p:spPr>
        <p:txBody>
          <a:bodyPr numCol="1" spcCol="0" lIns="0" rIns="0" tIns="0" bIns="0" anchor="t">
            <a:normAutofit/>
          </a:bodyPr>
          <a:p>
            <a:pPr marL="457200" indent="-457200">
              <a:lnSpc>
                <a:spcPct val="90000"/>
              </a:lnSpc>
              <a:spcBef>
                <a:spcPts val="1001"/>
              </a:spcBef>
              <a:buClr>
                <a:srgbClr val="004a78"/>
              </a:buClr>
              <a:buFont typeface="Calibri Light"/>
              <a:buAutoNum type="arabicPeriod"/>
            </a:pPr>
            <a:r>
              <a:rPr b="0" lang="en-US" sz="2000" spc="-1" strike="noStrike">
                <a:solidFill>
                  <a:srgbClr val="000000"/>
                </a:solidFill>
                <a:latin typeface="Arial"/>
                <a:ea typeface="Arial"/>
              </a:rPr>
              <a:t>Click to add text here. Lorem ipsum dolor sit amet, consectetur adipiscing elit, sed do eiusmod tempor incididunt ut labore et dolore magna aliqua. Faucibus nisl tincidunt eget nullam non.</a:t>
            </a:r>
            <a:endParaRPr b="0" lang="en-US" sz="2000" spc="-1" strike="noStrike">
              <a:solidFill>
                <a:srgbClr val="000000"/>
              </a:solidFill>
              <a:latin typeface="Arial"/>
            </a:endParaRPr>
          </a:p>
          <a:p>
            <a:pPr marL="457200" indent="-457200">
              <a:lnSpc>
                <a:spcPct val="90000"/>
              </a:lnSpc>
              <a:spcBef>
                <a:spcPts val="1001"/>
              </a:spcBef>
              <a:buClr>
                <a:srgbClr val="004a78"/>
              </a:buClr>
              <a:buFont typeface="Calibri Light"/>
              <a:buAutoNum type="arabicPeriod"/>
            </a:pPr>
            <a:r>
              <a:rPr b="0" lang="en-US" sz="2000" spc="-1" strike="noStrike">
                <a:solidFill>
                  <a:srgbClr val="000000"/>
                </a:solidFill>
                <a:latin typeface="Arial"/>
                <a:ea typeface="Arial"/>
              </a:rPr>
              <a:t>Mauris a diam maecenas sed enim ut sem viverra.</a:t>
            </a:r>
            <a:endParaRPr b="0" lang="en-US" sz="2000" spc="-1" strike="noStrike">
              <a:solidFill>
                <a:srgbClr val="000000"/>
              </a:solidFill>
              <a:latin typeface="Arial"/>
            </a:endParaRPr>
          </a:p>
          <a:p>
            <a:pPr marL="457200" indent="-457200">
              <a:lnSpc>
                <a:spcPct val="90000"/>
              </a:lnSpc>
              <a:spcBef>
                <a:spcPts val="1001"/>
              </a:spcBef>
              <a:buClr>
                <a:srgbClr val="004a78"/>
              </a:buClr>
              <a:buFont typeface="Calibri Light"/>
              <a:buAutoNum type="arabicPeriod"/>
            </a:pPr>
            <a:r>
              <a:rPr b="0" lang="en-US" sz="2000" spc="-1" strike="noStrike">
                <a:solidFill>
                  <a:srgbClr val="000000"/>
                </a:solidFill>
                <a:latin typeface="Arial"/>
                <a:ea typeface="Arial"/>
              </a:rPr>
              <a:t>Sed ullamcorper morbi tincidunt ornare. Sit amet volutpat consequat mauris nunc congue nisi. Mauris sit amet massa vitae.</a:t>
            </a:r>
            <a:endParaRPr b="0" lang="en-US" sz="2000" spc="-1" strike="noStrike">
              <a:solidFill>
                <a:srgbClr val="000000"/>
              </a:solidFill>
              <a:latin typeface="Arial"/>
            </a:endParaRPr>
          </a:p>
          <a:p>
            <a:pPr marL="457200" indent="-457200">
              <a:lnSpc>
                <a:spcPct val="90000"/>
              </a:lnSpc>
              <a:spcBef>
                <a:spcPts val="1001"/>
              </a:spcBef>
              <a:buClr>
                <a:srgbClr val="004a78"/>
              </a:buClr>
              <a:buFont typeface="Calibri Light"/>
              <a:buAutoNum type="arabicPeriod"/>
            </a:pPr>
            <a:r>
              <a:rPr b="0" lang="en-US" sz="2000" spc="-1" strike="noStrike">
                <a:solidFill>
                  <a:srgbClr val="000000"/>
                </a:solidFill>
                <a:latin typeface="Arial"/>
                <a:ea typeface="Arial"/>
              </a:rPr>
              <a:t>Consectetur libero id faucibus nisl tincidunt eget.</a:t>
            </a:r>
            <a:endParaRPr b="0" lang="en-US" sz="2000" spc="-1" strike="noStrike">
              <a:solidFill>
                <a:srgbClr val="000000"/>
              </a:solidFill>
              <a:latin typeface="Arial"/>
            </a:endParaRPr>
          </a:p>
          <a:p>
            <a:pPr marL="457200" indent="-457200">
              <a:lnSpc>
                <a:spcPct val="90000"/>
              </a:lnSpc>
              <a:spcBef>
                <a:spcPts val="1001"/>
              </a:spcBef>
              <a:buClr>
                <a:srgbClr val="004a78"/>
              </a:buClr>
              <a:buFont typeface="Calibri Light"/>
              <a:buAutoNum type="arabicPeriod"/>
            </a:pPr>
            <a:r>
              <a:rPr b="0" lang="en-US" sz="2000" spc="-1" strike="noStrike">
                <a:solidFill>
                  <a:srgbClr val="000000"/>
                </a:solidFill>
                <a:latin typeface="Arial"/>
                <a:ea typeface="Arial"/>
              </a:rPr>
              <a:t>Nulla facilisi morbi tempus iaculis urna id volutpat lacus. Imperdiet nulla malesuada pellentesque elit eget gravida cum sociis.</a:t>
            </a:r>
            <a:endParaRPr b="0" lang="en-US" sz="2000" spc="-1" strike="noStrike">
              <a:solidFill>
                <a:srgbClr val="000000"/>
              </a:solidFill>
              <a:latin typeface="Arial"/>
            </a:endParaRPr>
          </a:p>
          <a:p>
            <a:pPr marL="457200" indent="-457200">
              <a:lnSpc>
                <a:spcPct val="90000"/>
              </a:lnSpc>
              <a:spcBef>
                <a:spcPts val="1001"/>
              </a:spcBef>
              <a:buClr>
                <a:srgbClr val="004a78"/>
              </a:buClr>
              <a:buFont typeface="Calibri Light"/>
              <a:buAutoNum type="arabicPeriod"/>
            </a:pPr>
            <a:r>
              <a:rPr b="0" lang="en-US" sz="2000" spc="-1" strike="noStrike">
                <a:solidFill>
                  <a:srgbClr val="000000"/>
                </a:solidFill>
                <a:latin typeface="Arial"/>
                <a:ea typeface="Arial"/>
              </a:rPr>
              <a:t>Sed velit dignissim sodales ut.</a:t>
            </a:r>
            <a:endParaRPr b="0" lang="en-US" sz="2000" spc="-1" strike="noStrike">
              <a:solidFill>
                <a:srgbClr val="000000"/>
              </a:solidFill>
              <a:latin typeface="Arial"/>
            </a:endParaRPr>
          </a:p>
        </p:txBody>
      </p:sp>
      <p:sp>
        <p:nvSpPr>
          <p:cNvPr id="70" name="Footer"/>
          <p:cNvSpPr/>
          <p:nvPr/>
        </p:nvSpPr>
        <p:spPr>
          <a:xfrm>
            <a:off x="3007800" y="6328080"/>
            <a:ext cx="8955360" cy="471600"/>
          </a:xfrm>
          <a:prstGeom prst="rect">
            <a:avLst/>
          </a:prstGeom>
          <a:noFill/>
          <a:ln w="0">
            <a:noFill/>
          </a:ln>
        </p:spPr>
        <p:style>
          <a:lnRef idx="0"/>
          <a:fillRef idx="0"/>
          <a:effectRef idx="0"/>
          <a:fontRef idx="minor"/>
        </p:style>
        <p:txBody>
          <a:bodyPr lIns="0" rIns="0" tIns="0" bIns="45000" anchor="b">
            <a:spAutoFit/>
          </a:bodyPr>
          <a:p>
            <a:pPr defTabSz="914400">
              <a:lnSpc>
                <a:spcPct val="100000"/>
              </a:lnSpc>
              <a:tabLst>
                <a:tab algn="l" pos="0"/>
              </a:tabLst>
            </a:pPr>
            <a:r>
              <a:rPr b="0" lang="en-US" sz="1400" spc="-1" strike="noStrike">
                <a:solidFill>
                  <a:srgbClr val="004a78"/>
                </a:solidFill>
                <a:latin typeface="arial"/>
              </a:rPr>
              <a:t>[Author Name], [Book Title], [#] Edition. © [Insert Year] Cengage. All Rights Reserved. May not be scanned, copied or duplicated, or posted to a publicly accessible website, in whole or in part.</a:t>
            </a:r>
            <a:endParaRPr b="0" lang="en-US"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1" r:id="rId3"/>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71" name="Picture 6" descr=""/>
          <p:cNvPicPr/>
          <p:nvPr/>
        </p:nvPicPr>
        <p:blipFill>
          <a:blip r:embed="rId2"/>
          <a:stretch/>
        </p:blipFill>
        <p:spPr>
          <a:xfrm>
            <a:off x="477000" y="6356520"/>
            <a:ext cx="1578960" cy="353160"/>
          </a:xfrm>
          <a:prstGeom prst="rect">
            <a:avLst/>
          </a:prstGeom>
          <a:ln w="0">
            <a:noFill/>
          </a:ln>
        </p:spPr>
      </p:pic>
      <p:sp>
        <p:nvSpPr>
          <p:cNvPr id="72" name="PlaceHolder 1"/>
          <p:cNvSpPr>
            <a:spLocks noGrp="1"/>
          </p:cNvSpPr>
          <p:nvPr>
            <p:ph type="title"/>
          </p:nvPr>
        </p:nvSpPr>
        <p:spPr>
          <a:xfrm>
            <a:off x="838080" y="365040"/>
            <a:ext cx="10514880" cy="671400"/>
          </a:xfrm>
          <a:prstGeom prst="rect">
            <a:avLst/>
          </a:prstGeom>
          <a:noFill/>
          <a:ln w="0">
            <a:noFill/>
          </a:ln>
        </p:spPr>
        <p:txBody>
          <a:bodyPr numCol="1" spcCol="0" lIns="0" rIns="0" tIns="0" bIns="0" anchor="t">
            <a:noAutofit/>
          </a:bodyPr>
          <a:p>
            <a:pPr indent="0" algn="ctr">
              <a:lnSpc>
                <a:spcPct val="90000"/>
              </a:lnSpc>
              <a:buNone/>
              <a:tabLst>
                <a:tab algn="l" pos="0"/>
              </a:tabLst>
            </a:pPr>
            <a:r>
              <a:rPr b="1" lang="en-US" sz="3400" spc="-1" strike="noStrike">
                <a:solidFill>
                  <a:srgbClr val="004a78"/>
                </a:solidFill>
                <a:latin typeface="Arial"/>
                <a:ea typeface="Arial"/>
              </a:rPr>
              <a:t>Click to edit Master title style</a:t>
            </a:r>
            <a:endParaRPr b="0" lang="en-US" sz="3400" spc="-1" strike="noStrike">
              <a:solidFill>
                <a:srgbClr val="000000"/>
              </a:solidFill>
              <a:latin typeface="Arial"/>
            </a:endParaRPr>
          </a:p>
        </p:txBody>
      </p:sp>
      <p:sp>
        <p:nvSpPr>
          <p:cNvPr id="73" name="PlaceHolder 2"/>
          <p:cNvSpPr>
            <a:spLocks noGrp="1"/>
          </p:cNvSpPr>
          <p:nvPr>
            <p:ph type="body"/>
          </p:nvPr>
        </p:nvSpPr>
        <p:spPr>
          <a:xfrm>
            <a:off x="743400" y="1638360"/>
            <a:ext cx="10710720" cy="4393440"/>
          </a:xfrm>
          <a:prstGeom prst="rect">
            <a:avLst/>
          </a:prstGeom>
          <a:noFill/>
          <a:ln w="0">
            <a:noFill/>
          </a:ln>
        </p:spPr>
        <p:txBody>
          <a:bodyPr numCol="1" spcCol="0" lIns="0" rIns="0" tIns="0" bIns="0" anchor="t">
            <a:normAutofit/>
          </a:bodyPr>
          <a:p>
            <a:pPr marL="343080" indent="-343080">
              <a:lnSpc>
                <a:spcPct val="90000"/>
              </a:lnSpc>
              <a:spcBef>
                <a:spcPts val="1001"/>
              </a:spcBef>
              <a:buClr>
                <a:srgbClr val="004a78"/>
              </a:buClr>
              <a:buFont typeface="Arial"/>
              <a:buChar char="•"/>
            </a:pPr>
            <a:r>
              <a:rPr b="0" lang="en-US" sz="2000" spc="-1" strike="noStrike">
                <a:solidFill>
                  <a:srgbClr val="004a78"/>
                </a:solidFill>
                <a:latin typeface="Arial"/>
                <a:ea typeface="Arial"/>
              </a:rPr>
              <a:t>First level</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Second level</a:t>
            </a:r>
            <a:endParaRPr b="0" lang="en-US" sz="2000" spc="-1" strike="noStrike">
              <a:solidFill>
                <a:srgbClr val="000000"/>
              </a:solidFill>
              <a:latin typeface="Arial"/>
            </a:endParaRPr>
          </a:p>
          <a:p>
            <a:pPr lvl="2" marL="1143000" indent="-228600" defTabSz="914400">
              <a:lnSpc>
                <a:spcPct val="90000"/>
              </a:lnSpc>
              <a:spcBef>
                <a:spcPts val="499"/>
              </a:spcBef>
              <a:buClr>
                <a:srgbClr val="000000"/>
              </a:buClr>
              <a:buFont typeface="Arial"/>
              <a:buChar char="•"/>
            </a:pPr>
            <a:r>
              <a:rPr b="0" lang="en-US" sz="2000" spc="-1" strike="noStrike">
                <a:solidFill>
                  <a:srgbClr val="004a78"/>
                </a:solidFill>
                <a:latin typeface="Arial"/>
                <a:ea typeface="Arial"/>
              </a:rPr>
              <a:t>Third level</a:t>
            </a:r>
            <a:endParaRPr b="0" lang="en-US" sz="2000" spc="-1" strike="noStrike">
              <a:solidFill>
                <a:srgbClr val="000000"/>
              </a:solidFill>
              <a:latin typeface="Arial"/>
            </a:endParaRPr>
          </a:p>
          <a:p>
            <a:pPr lvl="3" marL="1600200" indent="-228600" defTabSz="914400">
              <a:lnSpc>
                <a:spcPct val="90000"/>
              </a:lnSpc>
              <a:spcBef>
                <a:spcPts val="499"/>
              </a:spcBef>
              <a:buClr>
                <a:srgbClr val="000000"/>
              </a:buClr>
              <a:buSzPct val="50000"/>
              <a:buFont typeface="Courier New"/>
              <a:buChar char="o"/>
            </a:pPr>
            <a:r>
              <a:rPr b="0" lang="en-US" sz="2000" spc="-1" strike="noStrike">
                <a:solidFill>
                  <a:srgbClr val="004a78"/>
                </a:solidFill>
                <a:latin typeface="Arial"/>
                <a:ea typeface="Arial"/>
              </a:rPr>
              <a:t>Fourth level</a:t>
            </a:r>
            <a:endParaRPr b="0" lang="en-US" sz="2000" spc="-1" strike="noStrike">
              <a:solidFill>
                <a:srgbClr val="000000"/>
              </a:solidFill>
              <a:latin typeface="Arial"/>
            </a:endParaRPr>
          </a:p>
          <a:p>
            <a:pPr lvl="4" marL="2057400" indent="-228600" defTabSz="914400">
              <a:lnSpc>
                <a:spcPct val="90000"/>
              </a:lnSpc>
              <a:spcBef>
                <a:spcPts val="499"/>
              </a:spcBef>
              <a:buClr>
                <a:srgbClr val="000000"/>
              </a:buClr>
              <a:buFont typeface="Helvetica"/>
              <a:buChar char="⁃"/>
            </a:pPr>
            <a:r>
              <a:rPr b="0" lang="en-US" sz="2000" spc="-1" strike="noStrike">
                <a:solidFill>
                  <a:srgbClr val="004a78"/>
                </a:solidFill>
                <a:latin typeface="Arial"/>
                <a:ea typeface="Arial"/>
              </a:rPr>
              <a:t>Fifth level</a:t>
            </a:r>
            <a:endParaRPr b="0" lang="en-US" sz="2000" spc="-1" strike="noStrike">
              <a:solidFill>
                <a:srgbClr val="000000"/>
              </a:solidFill>
              <a:latin typeface="Arial"/>
            </a:endParaRPr>
          </a:p>
        </p:txBody>
      </p:sp>
      <p:sp>
        <p:nvSpPr>
          <p:cNvPr id="74" name="Footer"/>
          <p:cNvSpPr/>
          <p:nvPr/>
        </p:nvSpPr>
        <p:spPr>
          <a:xfrm>
            <a:off x="2743200" y="6323040"/>
            <a:ext cx="9107640" cy="471600"/>
          </a:xfrm>
          <a:prstGeom prst="rect">
            <a:avLst/>
          </a:prstGeom>
          <a:noFill/>
          <a:ln w="0">
            <a:noFill/>
          </a:ln>
        </p:spPr>
        <p:style>
          <a:lnRef idx="0"/>
          <a:fillRef idx="0"/>
          <a:effectRef idx="0"/>
          <a:fontRef idx="minor"/>
        </p:style>
        <p:txBody>
          <a:bodyPr lIns="0" rIns="0" tIns="0" bIns="45000" anchor="b">
            <a:spAutoFit/>
          </a:bodyPr>
          <a:p>
            <a:pPr defTabSz="914400">
              <a:lnSpc>
                <a:spcPct val="100000"/>
              </a:lnSpc>
              <a:tabLst>
                <a:tab algn="l" pos="0"/>
              </a:tabLst>
            </a:pPr>
            <a:r>
              <a:rPr b="0" lang="en-US" sz="1400" spc="-1" strike="noStrike">
                <a:solidFill>
                  <a:srgbClr val="004a78"/>
                </a:solidFill>
                <a:latin typeface="arial"/>
              </a:rPr>
              <a:t>Simpson, Antill, Wilson, Hands-On Ethical Hacking and Network Defense, 4</a:t>
            </a:r>
            <a:r>
              <a:rPr b="0" lang="en-US" sz="1400" spc="-1" strike="noStrike" baseline="30000">
                <a:solidFill>
                  <a:srgbClr val="004a78"/>
                </a:solidFill>
                <a:latin typeface="arial"/>
              </a:rPr>
              <a:t>th</a:t>
            </a:r>
            <a:r>
              <a:rPr b="0" lang="en-US" sz="1400" spc="-1" strike="noStrike">
                <a:solidFill>
                  <a:srgbClr val="004a78"/>
                </a:solidFill>
                <a:latin typeface="arial"/>
              </a:rPr>
              <a:t> Edition. © 2023 Cengage. All Rights Reserved. May not be scanned, copied or duplicated, or posted to a publicly accessible website, in whole or in part.</a:t>
            </a:r>
            <a:endParaRPr b="0" lang="en-US"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3" r:id="rId3"/>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75" name="Picture 6" descr=""/>
          <p:cNvPicPr/>
          <p:nvPr/>
        </p:nvPicPr>
        <p:blipFill>
          <a:blip r:embed="rId2"/>
          <a:stretch/>
        </p:blipFill>
        <p:spPr>
          <a:xfrm>
            <a:off x="477000" y="6356520"/>
            <a:ext cx="1578960" cy="353160"/>
          </a:xfrm>
          <a:prstGeom prst="rect">
            <a:avLst/>
          </a:prstGeom>
          <a:ln w="0">
            <a:noFill/>
          </a:ln>
        </p:spPr>
      </p:pic>
      <p:sp>
        <p:nvSpPr>
          <p:cNvPr id="76" name="PlaceHolder 1"/>
          <p:cNvSpPr>
            <a:spLocks noGrp="1"/>
          </p:cNvSpPr>
          <p:nvPr>
            <p:ph type="title"/>
          </p:nvPr>
        </p:nvSpPr>
        <p:spPr>
          <a:xfrm>
            <a:off x="838080" y="365040"/>
            <a:ext cx="10514880" cy="671400"/>
          </a:xfrm>
          <a:prstGeom prst="rect">
            <a:avLst/>
          </a:prstGeom>
          <a:noFill/>
          <a:ln w="0">
            <a:noFill/>
          </a:ln>
        </p:spPr>
        <p:txBody>
          <a:bodyPr numCol="1" spcCol="0" lIns="0" rIns="0" tIns="0" bIns="0" anchor="t">
            <a:noAutofit/>
          </a:bodyPr>
          <a:p>
            <a:pPr indent="0" algn="ctr">
              <a:lnSpc>
                <a:spcPct val="90000"/>
              </a:lnSpc>
              <a:buNone/>
              <a:tabLst>
                <a:tab algn="l" pos="0"/>
              </a:tabLst>
            </a:pPr>
            <a:r>
              <a:rPr b="1" lang="en-US" sz="3400" spc="-1" strike="noStrike">
                <a:solidFill>
                  <a:srgbClr val="004a78"/>
                </a:solidFill>
                <a:latin typeface="Arial"/>
                <a:ea typeface="Arial"/>
              </a:rPr>
              <a:t>Click to edit Master title style</a:t>
            </a:r>
            <a:endParaRPr b="0" lang="en-US" sz="3400" spc="-1" strike="noStrike">
              <a:solidFill>
                <a:srgbClr val="000000"/>
              </a:solidFill>
              <a:latin typeface="Arial"/>
            </a:endParaRPr>
          </a:p>
        </p:txBody>
      </p:sp>
      <p:sp>
        <p:nvSpPr>
          <p:cNvPr id="77" name="PlaceHolder 2"/>
          <p:cNvSpPr>
            <a:spLocks noGrp="1"/>
          </p:cNvSpPr>
          <p:nvPr>
            <p:ph type="body"/>
          </p:nvPr>
        </p:nvSpPr>
        <p:spPr>
          <a:xfrm>
            <a:off x="1895400" y="2019960"/>
            <a:ext cx="8127360" cy="3379320"/>
          </a:xfrm>
          <a:prstGeom prst="rect">
            <a:avLst/>
          </a:prstGeom>
          <a:noFill/>
          <a:ln w="0">
            <a:noFill/>
          </a:ln>
        </p:spPr>
        <p:txBody>
          <a:bodyPr lIns="90000" rIns="90000" tIns="45000" bIns="45000" anchor="t">
            <a:noAutofit/>
          </a:bodyPr>
          <a:p>
            <a:pPr indent="0">
              <a:lnSpc>
                <a:spcPct val="100000"/>
              </a:lnSpc>
              <a:buNone/>
              <a:tabLst>
                <a:tab algn="l" pos="0"/>
              </a:tabLst>
            </a:pPr>
            <a:r>
              <a:rPr b="0" lang="en-US" sz="1800" spc="-1" strike="noStrike">
                <a:solidFill>
                  <a:schemeClr val="dk1"/>
                </a:solidFill>
                <a:latin typeface="Calibri"/>
              </a:rPr>
              <a:t>Click icon to add table</a:t>
            </a:r>
            <a:endParaRPr b="0" lang="en-US" sz="1800" spc="-1" strike="noStrike">
              <a:solidFill>
                <a:srgbClr val="000000"/>
              </a:solidFill>
              <a:latin typeface="Arial"/>
            </a:endParaRPr>
          </a:p>
        </p:txBody>
      </p:sp>
      <p:sp>
        <p:nvSpPr>
          <p:cNvPr id="78" name="Footer"/>
          <p:cNvSpPr/>
          <p:nvPr/>
        </p:nvSpPr>
        <p:spPr>
          <a:xfrm>
            <a:off x="2743200" y="6323040"/>
            <a:ext cx="9107640" cy="471600"/>
          </a:xfrm>
          <a:prstGeom prst="rect">
            <a:avLst/>
          </a:prstGeom>
          <a:noFill/>
          <a:ln w="0">
            <a:noFill/>
          </a:ln>
        </p:spPr>
        <p:style>
          <a:lnRef idx="0"/>
          <a:fillRef idx="0"/>
          <a:effectRef idx="0"/>
          <a:fontRef idx="minor"/>
        </p:style>
        <p:txBody>
          <a:bodyPr lIns="0" rIns="0" tIns="0" bIns="45000" anchor="b">
            <a:spAutoFit/>
          </a:bodyPr>
          <a:p>
            <a:pPr defTabSz="914400">
              <a:lnSpc>
                <a:spcPct val="100000"/>
              </a:lnSpc>
              <a:tabLst>
                <a:tab algn="l" pos="0"/>
              </a:tabLst>
            </a:pPr>
            <a:r>
              <a:rPr b="0" lang="en-US" sz="1400" spc="-1" strike="noStrike">
                <a:solidFill>
                  <a:srgbClr val="004a78"/>
                </a:solidFill>
                <a:latin typeface="arial"/>
              </a:rPr>
              <a:t>Simpson, Antill, Wilson, Hands-On Ethical Hacking and Network Defense, 4</a:t>
            </a:r>
            <a:r>
              <a:rPr b="0" lang="en-US" sz="1400" spc="-1" strike="noStrike" baseline="30000">
                <a:solidFill>
                  <a:srgbClr val="004a78"/>
                </a:solidFill>
                <a:latin typeface="arial"/>
              </a:rPr>
              <a:t>th</a:t>
            </a:r>
            <a:r>
              <a:rPr b="0" lang="en-US" sz="1400" spc="-1" strike="noStrike">
                <a:solidFill>
                  <a:srgbClr val="004a78"/>
                </a:solidFill>
                <a:latin typeface="arial"/>
              </a:rPr>
              <a:t> Edition. © 2023 Cengage. All Rights Reserved. May not be scanned, copied or duplicated, or posted to a publicly accessible website, in whole or in part.</a:t>
            </a:r>
            <a:endParaRPr b="0" lang="en-US"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3"/>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79" name="Picture 6" descr=""/>
          <p:cNvPicPr/>
          <p:nvPr/>
        </p:nvPicPr>
        <p:blipFill>
          <a:blip r:embed="rId2"/>
          <a:stretch/>
        </p:blipFill>
        <p:spPr>
          <a:xfrm>
            <a:off x="477000" y="6356520"/>
            <a:ext cx="1578960" cy="353160"/>
          </a:xfrm>
          <a:prstGeom prst="rect">
            <a:avLst/>
          </a:prstGeom>
          <a:ln w="0">
            <a:noFill/>
          </a:ln>
        </p:spPr>
      </p:pic>
      <p:sp>
        <p:nvSpPr>
          <p:cNvPr id="80" name="PlaceHolder 1"/>
          <p:cNvSpPr>
            <a:spLocks noGrp="1"/>
          </p:cNvSpPr>
          <p:nvPr>
            <p:ph type="title"/>
          </p:nvPr>
        </p:nvSpPr>
        <p:spPr>
          <a:xfrm>
            <a:off x="838080" y="365040"/>
            <a:ext cx="10514880" cy="671400"/>
          </a:xfrm>
          <a:prstGeom prst="rect">
            <a:avLst/>
          </a:prstGeom>
          <a:noFill/>
          <a:ln w="0">
            <a:noFill/>
          </a:ln>
        </p:spPr>
        <p:txBody>
          <a:bodyPr numCol="1" spcCol="0" lIns="0" rIns="0" tIns="0" bIns="0" anchor="t">
            <a:noAutofit/>
          </a:bodyPr>
          <a:p>
            <a:pPr indent="0" algn="ctr">
              <a:lnSpc>
                <a:spcPct val="90000"/>
              </a:lnSpc>
              <a:buNone/>
              <a:tabLst>
                <a:tab algn="l" pos="0"/>
              </a:tabLst>
            </a:pPr>
            <a:r>
              <a:rPr b="1" lang="en-US" sz="3400" spc="-1" strike="noStrike">
                <a:solidFill>
                  <a:srgbClr val="004a78"/>
                </a:solidFill>
                <a:latin typeface="Arial"/>
                <a:ea typeface="Arial"/>
              </a:rPr>
              <a:t>Click to edit Master title style</a:t>
            </a:r>
            <a:endParaRPr b="0" lang="en-US" sz="3400" spc="-1" strike="noStrike">
              <a:solidFill>
                <a:srgbClr val="000000"/>
              </a:solidFill>
              <a:latin typeface="Arial"/>
            </a:endParaRPr>
          </a:p>
        </p:txBody>
      </p:sp>
      <p:sp>
        <p:nvSpPr>
          <p:cNvPr id="81" name="PlaceHolder 2"/>
          <p:cNvSpPr>
            <a:spLocks noGrp="1"/>
          </p:cNvSpPr>
          <p:nvPr>
            <p:ph type="body"/>
          </p:nvPr>
        </p:nvSpPr>
        <p:spPr>
          <a:xfrm>
            <a:off x="1652400" y="4026600"/>
            <a:ext cx="8506800" cy="2142720"/>
          </a:xfrm>
          <a:prstGeom prst="rect">
            <a:avLst/>
          </a:prstGeom>
          <a:noFill/>
          <a:ln w="0">
            <a:noFill/>
          </a:ln>
        </p:spPr>
        <p:txBody>
          <a:bodyPr lIns="90000" rIns="90000" tIns="45000" bIns="45000" anchor="t">
            <a:noAutofit/>
          </a:bodyPr>
          <a:p>
            <a:pPr indent="0">
              <a:lnSpc>
                <a:spcPct val="100000"/>
              </a:lnSpc>
              <a:buNone/>
              <a:tabLst>
                <a:tab algn="l" pos="0"/>
              </a:tabLst>
            </a:pPr>
            <a:r>
              <a:rPr b="0" lang="en-US" sz="1800" spc="-1" strike="noStrike">
                <a:solidFill>
                  <a:schemeClr val="dk1"/>
                </a:solidFill>
                <a:latin typeface="Calibri"/>
              </a:rPr>
              <a:t>Click icon to add table</a:t>
            </a:r>
            <a:endParaRPr b="0" lang="en-US" sz="1800" spc="-1" strike="noStrike">
              <a:solidFill>
                <a:srgbClr val="000000"/>
              </a:solidFill>
              <a:latin typeface="Arial"/>
            </a:endParaRPr>
          </a:p>
        </p:txBody>
      </p:sp>
      <p:sp>
        <p:nvSpPr>
          <p:cNvPr id="82" name="Footer"/>
          <p:cNvSpPr/>
          <p:nvPr/>
        </p:nvSpPr>
        <p:spPr>
          <a:xfrm>
            <a:off x="2743200" y="6323040"/>
            <a:ext cx="9107640" cy="471600"/>
          </a:xfrm>
          <a:prstGeom prst="rect">
            <a:avLst/>
          </a:prstGeom>
          <a:noFill/>
          <a:ln w="0">
            <a:noFill/>
          </a:ln>
        </p:spPr>
        <p:style>
          <a:lnRef idx="0"/>
          <a:fillRef idx="0"/>
          <a:effectRef idx="0"/>
          <a:fontRef idx="minor"/>
        </p:style>
        <p:txBody>
          <a:bodyPr lIns="0" rIns="0" tIns="0" bIns="45000" anchor="b">
            <a:spAutoFit/>
          </a:bodyPr>
          <a:p>
            <a:pPr defTabSz="914400">
              <a:lnSpc>
                <a:spcPct val="100000"/>
              </a:lnSpc>
              <a:tabLst>
                <a:tab algn="l" pos="0"/>
              </a:tabLst>
            </a:pPr>
            <a:r>
              <a:rPr b="0" lang="en-US" sz="1400" spc="-1" strike="noStrike">
                <a:solidFill>
                  <a:srgbClr val="004a78"/>
                </a:solidFill>
                <a:latin typeface="arial"/>
              </a:rPr>
              <a:t>Simpson, Antill, Wilson, Hands-On Ethical Hacking and Network Defense, 4</a:t>
            </a:r>
            <a:r>
              <a:rPr b="0" lang="en-US" sz="1400" spc="-1" strike="noStrike" baseline="30000">
                <a:solidFill>
                  <a:srgbClr val="004a78"/>
                </a:solidFill>
                <a:latin typeface="arial"/>
              </a:rPr>
              <a:t>th</a:t>
            </a:r>
            <a:r>
              <a:rPr b="0" lang="en-US" sz="1400" spc="-1" strike="noStrike">
                <a:solidFill>
                  <a:srgbClr val="004a78"/>
                </a:solidFill>
                <a:latin typeface="arial"/>
              </a:rPr>
              <a:t> Edition. © 2023 Cengage. All Rights Reserved. May not be scanned, copied or duplicated, or posted to a publicly accessible website, in whole or in part.</a:t>
            </a:r>
            <a:endParaRPr b="0" lang="en-US" sz="1400" spc="-1" strike="noStrike">
              <a:solidFill>
                <a:srgbClr val="000000"/>
              </a:solidFill>
              <a:latin typeface="Arial"/>
            </a:endParaRPr>
          </a:p>
        </p:txBody>
      </p:sp>
      <p:sp>
        <p:nvSpPr>
          <p:cNvPr id="83" name="PlaceHolder 3"/>
          <p:cNvSpPr>
            <a:spLocks noGrp="1"/>
          </p:cNvSpPr>
          <p:nvPr>
            <p:ph type="body"/>
          </p:nvPr>
        </p:nvSpPr>
        <p:spPr>
          <a:xfrm>
            <a:off x="743400" y="1638360"/>
            <a:ext cx="10609560" cy="2142720"/>
          </a:xfrm>
          <a:prstGeom prst="rect">
            <a:avLst/>
          </a:prstGeom>
          <a:noFill/>
          <a:ln w="0">
            <a:noFill/>
          </a:ln>
        </p:spPr>
        <p:txBody>
          <a:bodyPr numCol="1" spcCol="0" lIns="0" rIns="0" tIns="0" bIns="0" anchor="t">
            <a:normAutofit/>
          </a:bodyPr>
          <a:p>
            <a:pPr marL="343080" indent="-343080">
              <a:lnSpc>
                <a:spcPct val="90000"/>
              </a:lnSpc>
              <a:spcBef>
                <a:spcPts val="1001"/>
              </a:spcBef>
              <a:buClr>
                <a:srgbClr val="004a78"/>
              </a:buClr>
              <a:buFont typeface="Arial"/>
              <a:buChar char="•"/>
            </a:pPr>
            <a:r>
              <a:rPr b="0" lang="en-US" sz="2000" spc="-1" strike="noStrike">
                <a:solidFill>
                  <a:srgbClr val="004a78"/>
                </a:solidFill>
                <a:latin typeface="Arial"/>
                <a:ea typeface="Arial"/>
              </a:rPr>
              <a:t>First level</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Second level</a:t>
            </a:r>
            <a:endParaRPr b="0" lang="en-US" sz="2000" spc="-1" strike="noStrike">
              <a:solidFill>
                <a:srgbClr val="000000"/>
              </a:solidFill>
              <a:latin typeface="Arial"/>
            </a:endParaRPr>
          </a:p>
          <a:p>
            <a:pPr lvl="2" marL="1143000" indent="-228600" defTabSz="914400">
              <a:lnSpc>
                <a:spcPct val="90000"/>
              </a:lnSpc>
              <a:spcBef>
                <a:spcPts val="499"/>
              </a:spcBef>
              <a:buClr>
                <a:srgbClr val="000000"/>
              </a:buClr>
              <a:buFont typeface="Arial"/>
              <a:buChar char="•"/>
            </a:pPr>
            <a:r>
              <a:rPr b="0" lang="en-US" sz="2000" spc="-1" strike="noStrike">
                <a:solidFill>
                  <a:srgbClr val="004a78"/>
                </a:solidFill>
                <a:latin typeface="Arial"/>
                <a:ea typeface="Arial"/>
              </a:rPr>
              <a:t>Third level</a:t>
            </a:r>
            <a:endParaRPr b="0" lang="en-US" sz="2000" spc="-1" strike="noStrike">
              <a:solidFill>
                <a:srgbClr val="000000"/>
              </a:solidFill>
              <a:latin typeface="Arial"/>
            </a:endParaRPr>
          </a:p>
          <a:p>
            <a:pPr lvl="3" marL="1600200" indent="-228600" defTabSz="914400">
              <a:lnSpc>
                <a:spcPct val="90000"/>
              </a:lnSpc>
              <a:spcBef>
                <a:spcPts val="499"/>
              </a:spcBef>
              <a:buClr>
                <a:srgbClr val="000000"/>
              </a:buClr>
              <a:buSzPct val="50000"/>
              <a:buFont typeface="Calibri"/>
              <a:buChar char="▶"/>
            </a:pPr>
            <a:r>
              <a:rPr b="0" lang="en-US" sz="2000" spc="-1" strike="noStrike">
                <a:solidFill>
                  <a:srgbClr val="004a78"/>
                </a:solidFill>
                <a:latin typeface="Arial"/>
                <a:ea typeface="Arial"/>
              </a:rPr>
              <a:t>Fourth level</a:t>
            </a:r>
            <a:endParaRPr b="0" lang="en-US" sz="2000" spc="-1" strike="noStrike">
              <a:solidFill>
                <a:srgbClr val="000000"/>
              </a:solidFill>
              <a:latin typeface="Arial"/>
            </a:endParaRPr>
          </a:p>
          <a:p>
            <a:pPr lvl="4" marL="2057400" indent="-228600" defTabSz="914400">
              <a:lnSpc>
                <a:spcPct val="90000"/>
              </a:lnSpc>
              <a:spcBef>
                <a:spcPts val="499"/>
              </a:spcBef>
              <a:buClr>
                <a:srgbClr val="000000"/>
              </a:buClr>
              <a:buFont typeface="Helvetica"/>
              <a:buChar char="⁃"/>
            </a:pPr>
            <a:r>
              <a:rPr b="0" lang="en-US" sz="2000" spc="-1" strike="noStrike">
                <a:solidFill>
                  <a:srgbClr val="004a78"/>
                </a:solidFill>
                <a:latin typeface="Arial"/>
                <a:ea typeface="Arial"/>
              </a:rPr>
              <a:t>Fifth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7" r:id="rId3"/>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4" name="Picture 6" descr=""/>
          <p:cNvPicPr/>
          <p:nvPr/>
        </p:nvPicPr>
        <p:blipFill>
          <a:blip r:embed="rId2"/>
          <a:stretch/>
        </p:blipFill>
        <p:spPr>
          <a:xfrm>
            <a:off x="477000" y="6356520"/>
            <a:ext cx="1578960" cy="353160"/>
          </a:xfrm>
          <a:prstGeom prst="rect">
            <a:avLst/>
          </a:prstGeom>
          <a:ln w="0">
            <a:noFill/>
          </a:ln>
        </p:spPr>
      </p:pic>
      <p:pic>
        <p:nvPicPr>
          <p:cNvPr id="85" name="Picture 1" descr=""/>
          <p:cNvPicPr/>
          <p:nvPr/>
        </p:nvPicPr>
        <p:blipFill>
          <a:blip r:embed="rId3"/>
          <a:stretch/>
        </p:blipFill>
        <p:spPr>
          <a:xfrm>
            <a:off x="360" y="0"/>
            <a:ext cx="12191040" cy="6865200"/>
          </a:xfrm>
          <a:prstGeom prst="rect">
            <a:avLst/>
          </a:prstGeom>
          <a:ln w="0">
            <a:noFill/>
          </a:ln>
        </p:spPr>
      </p:pic>
      <p:sp>
        <p:nvSpPr>
          <p:cNvPr id="86" name="PlaceHolder 1"/>
          <p:cNvSpPr>
            <a:spLocks noGrp="1"/>
          </p:cNvSpPr>
          <p:nvPr>
            <p:ph type="body"/>
          </p:nvPr>
        </p:nvSpPr>
        <p:spPr>
          <a:xfrm>
            <a:off x="3997080" y="3112920"/>
            <a:ext cx="3296880" cy="617400"/>
          </a:xfrm>
          <a:prstGeom prst="rect">
            <a:avLst/>
          </a:prstGeom>
          <a:noFill/>
          <a:ln w="0">
            <a:noFill/>
          </a:ln>
        </p:spPr>
        <p:txBody>
          <a:bodyPr numCol="1" spcCol="0" lIns="0" rIns="0" tIns="0" bIns="0" anchor="b">
            <a:noAutofit/>
          </a:bodyPr>
          <a:p>
            <a:pPr indent="0">
              <a:lnSpc>
                <a:spcPct val="90000"/>
              </a:lnSpc>
              <a:spcBef>
                <a:spcPts val="1001"/>
              </a:spcBef>
              <a:buNone/>
              <a:tabLst>
                <a:tab algn="l" pos="0"/>
              </a:tabLst>
            </a:pPr>
            <a:r>
              <a:rPr b="0" lang="en-US" sz="3600" spc="-1" strike="noStrike">
                <a:solidFill>
                  <a:schemeClr val="lt1"/>
                </a:solidFill>
                <a:latin typeface="Arial"/>
                <a:ea typeface="Arial"/>
              </a:rPr>
              <a:t>Chapter 1</a:t>
            </a:r>
            <a:endParaRPr b="0" lang="en-US" sz="3600" spc="-1" strike="noStrike">
              <a:solidFill>
                <a:srgbClr val="000000"/>
              </a:solidFill>
              <a:latin typeface="Arial"/>
            </a:endParaRPr>
          </a:p>
        </p:txBody>
      </p:sp>
      <p:sp>
        <p:nvSpPr>
          <p:cNvPr id="87" name="PlaceHolder 2"/>
          <p:cNvSpPr>
            <a:spLocks noGrp="1"/>
          </p:cNvSpPr>
          <p:nvPr>
            <p:ph type="title"/>
          </p:nvPr>
        </p:nvSpPr>
        <p:spPr>
          <a:xfrm>
            <a:off x="3997080" y="4035600"/>
            <a:ext cx="6401880" cy="671400"/>
          </a:xfrm>
          <a:prstGeom prst="rect">
            <a:avLst/>
          </a:prstGeom>
          <a:noFill/>
          <a:ln w="0">
            <a:noFill/>
          </a:ln>
        </p:spPr>
        <p:txBody>
          <a:bodyPr numCol="1" spcCol="0" lIns="0" rIns="0" tIns="0" bIns="0" anchor="t">
            <a:noAutofit/>
          </a:bodyPr>
          <a:p>
            <a:pPr indent="0">
              <a:lnSpc>
                <a:spcPct val="90000"/>
              </a:lnSpc>
              <a:buNone/>
              <a:tabLst>
                <a:tab algn="l" pos="0"/>
              </a:tabLst>
            </a:pPr>
            <a:r>
              <a:rPr b="1" lang="en-US" sz="3400" spc="-1" strike="noStrike">
                <a:solidFill>
                  <a:schemeClr val="lt1"/>
                </a:solidFill>
                <a:latin typeface="Arial"/>
                <a:ea typeface="Arial"/>
              </a:rPr>
              <a:t>Click to edit Master title style</a:t>
            </a:r>
            <a:endParaRPr b="0" lang="en-US" sz="3400" spc="-1" strike="noStrike">
              <a:solidFill>
                <a:srgbClr val="000000"/>
              </a:solidFill>
              <a:latin typeface="Arial"/>
            </a:endParaRPr>
          </a:p>
        </p:txBody>
      </p:sp>
      <p:sp>
        <p:nvSpPr>
          <p:cNvPr id="88" name="PlaceHolder 3"/>
          <p:cNvSpPr>
            <a:spLocks noGrp="1"/>
          </p:cNvSpPr>
          <p:nvPr>
            <p:ph type="body"/>
          </p:nvPr>
        </p:nvSpPr>
        <p:spPr>
          <a:xfrm>
            <a:off x="246240" y="314640"/>
            <a:ext cx="3342600" cy="4317120"/>
          </a:xfrm>
          <a:prstGeom prst="rect">
            <a:avLst/>
          </a:prstGeom>
          <a:noFill/>
          <a:ln w="0">
            <a:noFill/>
          </a:ln>
        </p:spPr>
        <p:txBody>
          <a:bodyPr lIns="90000" rIns="90000" tIns="45000" bIns="45000" anchor="t">
            <a:noAutofit/>
          </a:bodyPr>
          <a:p>
            <a:pPr indent="0">
              <a:lnSpc>
                <a:spcPct val="100000"/>
              </a:lnSpc>
              <a:buNone/>
              <a:tabLst>
                <a:tab algn="l" pos="0"/>
              </a:tabLst>
            </a:pPr>
            <a:r>
              <a:rPr b="0" lang="en-US" sz="1800" spc="-1" strike="noStrike">
                <a:solidFill>
                  <a:schemeClr val="dk1"/>
                </a:solidFill>
                <a:latin typeface="Calibri"/>
              </a:rPr>
              <a:t>Click icon to add picture</a:t>
            </a:r>
            <a:endParaRPr b="0" lang="en-US" sz="1800" spc="-1" strike="noStrike">
              <a:solidFill>
                <a:srgbClr val="000000"/>
              </a:solidFill>
              <a:latin typeface="Arial"/>
            </a:endParaRPr>
          </a:p>
        </p:txBody>
      </p:sp>
      <p:pic>
        <p:nvPicPr>
          <p:cNvPr id="89" name="Picture 7" descr=""/>
          <p:cNvPicPr/>
          <p:nvPr/>
        </p:nvPicPr>
        <p:blipFill>
          <a:blip r:embed="rId4"/>
          <a:stretch/>
        </p:blipFill>
        <p:spPr>
          <a:xfrm>
            <a:off x="424800" y="6356520"/>
            <a:ext cx="1698840" cy="383040"/>
          </a:xfrm>
          <a:prstGeom prst="rect">
            <a:avLst/>
          </a:prstGeom>
          <a:ln w="0">
            <a:noFill/>
          </a:ln>
        </p:spPr>
      </p:pic>
      <p:sp>
        <p:nvSpPr>
          <p:cNvPr id="90" name="PlaceHolder 4"/>
          <p:cNvSpPr>
            <a:spLocks noGrp="1"/>
          </p:cNvSpPr>
          <p:nvPr>
            <p:ph type="body"/>
          </p:nvPr>
        </p:nvSpPr>
        <p:spPr>
          <a:xfrm>
            <a:off x="2923920" y="6375240"/>
            <a:ext cx="8842680" cy="364320"/>
          </a:xfrm>
          <a:prstGeom prst="rect">
            <a:avLst/>
          </a:prstGeom>
          <a:noFill/>
          <a:ln w="0">
            <a:noFill/>
          </a:ln>
        </p:spPr>
        <p:txBody>
          <a:bodyPr numCol="1" spcCol="0" lIns="0" rIns="0" tIns="0" bIns="0" anchor="t">
            <a:noAutofit/>
          </a:bodyPr>
          <a:p>
            <a:pPr indent="0" defTabSz="914400">
              <a:lnSpc>
                <a:spcPct val="90000"/>
              </a:lnSpc>
              <a:spcBef>
                <a:spcPts val="1001"/>
              </a:spcBef>
              <a:buNone/>
              <a:tabLst>
                <a:tab algn="l" pos="0"/>
              </a:tabLst>
            </a:pPr>
            <a:r>
              <a:rPr b="0" lang="en-US" sz="1400" spc="-1" strike="noStrike">
                <a:solidFill>
                  <a:schemeClr val="lt1"/>
                </a:solidFill>
                <a:latin typeface="Arial"/>
                <a:ea typeface="Arial"/>
              </a:rPr>
              <a:t>[Author Name], [Book Title], [#] Edition. © [Insert Year] Cengage. All Rights Reserved. May not be scanned, copied or duplicated, or posted to a publicly accessible website, in whole or in part.</a:t>
            </a:r>
            <a:endParaRPr b="0" lang="en-US"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9" r:id="rId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6" name="Picture 6" descr=""/>
          <p:cNvPicPr/>
          <p:nvPr/>
        </p:nvPicPr>
        <p:blipFill>
          <a:blip r:embed="rId2"/>
          <a:stretch/>
        </p:blipFill>
        <p:spPr>
          <a:xfrm>
            <a:off x="477000" y="6356520"/>
            <a:ext cx="1578960" cy="353160"/>
          </a:xfrm>
          <a:prstGeom prst="rect">
            <a:avLst/>
          </a:prstGeom>
          <a:ln w="0">
            <a:noFill/>
          </a:ln>
        </p:spPr>
      </p:pic>
      <p:pic>
        <p:nvPicPr>
          <p:cNvPr id="7" name="Picture 1" descr=""/>
          <p:cNvPicPr/>
          <p:nvPr/>
        </p:nvPicPr>
        <p:blipFill>
          <a:blip r:embed="rId3"/>
          <a:stretch/>
        </p:blipFill>
        <p:spPr>
          <a:xfrm>
            <a:off x="360" y="0"/>
            <a:ext cx="12191040" cy="6865200"/>
          </a:xfrm>
          <a:prstGeom prst="rect">
            <a:avLst/>
          </a:prstGeom>
          <a:ln w="0">
            <a:noFill/>
          </a:ln>
        </p:spPr>
      </p:pic>
      <p:sp>
        <p:nvSpPr>
          <p:cNvPr id="8" name="PlaceHolder 1"/>
          <p:cNvSpPr>
            <a:spLocks noGrp="1"/>
          </p:cNvSpPr>
          <p:nvPr>
            <p:ph type="body"/>
          </p:nvPr>
        </p:nvSpPr>
        <p:spPr>
          <a:xfrm>
            <a:off x="3997080" y="3112920"/>
            <a:ext cx="3296880" cy="617400"/>
          </a:xfrm>
          <a:prstGeom prst="rect">
            <a:avLst/>
          </a:prstGeom>
          <a:noFill/>
          <a:ln w="0">
            <a:noFill/>
          </a:ln>
        </p:spPr>
        <p:txBody>
          <a:bodyPr numCol="1" spcCol="0" lIns="0" rIns="0" tIns="0" bIns="0" anchor="b">
            <a:noAutofit/>
          </a:bodyPr>
          <a:p>
            <a:pPr indent="0">
              <a:lnSpc>
                <a:spcPct val="90000"/>
              </a:lnSpc>
              <a:spcBef>
                <a:spcPts val="1001"/>
              </a:spcBef>
              <a:buNone/>
              <a:tabLst>
                <a:tab algn="l" pos="0"/>
              </a:tabLst>
            </a:pPr>
            <a:r>
              <a:rPr b="0" lang="en-US" sz="3600" spc="-1" strike="noStrike">
                <a:solidFill>
                  <a:schemeClr val="lt1"/>
                </a:solidFill>
                <a:latin typeface="Arial"/>
                <a:ea typeface="Arial"/>
              </a:rPr>
              <a:t>Chapter 1</a:t>
            </a:r>
            <a:endParaRPr b="0" lang="en-US" sz="3600" spc="-1" strike="noStrike">
              <a:solidFill>
                <a:srgbClr val="000000"/>
              </a:solidFill>
              <a:latin typeface="Arial"/>
            </a:endParaRPr>
          </a:p>
        </p:txBody>
      </p:sp>
      <p:sp>
        <p:nvSpPr>
          <p:cNvPr id="9" name="PlaceHolder 2"/>
          <p:cNvSpPr>
            <a:spLocks noGrp="1"/>
          </p:cNvSpPr>
          <p:nvPr>
            <p:ph type="title"/>
          </p:nvPr>
        </p:nvSpPr>
        <p:spPr>
          <a:xfrm>
            <a:off x="3997080" y="4035600"/>
            <a:ext cx="6401880" cy="671400"/>
          </a:xfrm>
          <a:prstGeom prst="rect">
            <a:avLst/>
          </a:prstGeom>
          <a:noFill/>
          <a:ln w="0">
            <a:noFill/>
          </a:ln>
        </p:spPr>
        <p:txBody>
          <a:bodyPr numCol="1" spcCol="0" lIns="0" rIns="0" tIns="0" bIns="0" anchor="t">
            <a:noAutofit/>
          </a:bodyPr>
          <a:p>
            <a:pPr indent="0">
              <a:lnSpc>
                <a:spcPct val="90000"/>
              </a:lnSpc>
              <a:buNone/>
              <a:tabLst>
                <a:tab algn="l" pos="0"/>
              </a:tabLst>
            </a:pPr>
            <a:r>
              <a:rPr b="1" lang="en-US" sz="3400" spc="-1" strike="noStrike">
                <a:solidFill>
                  <a:schemeClr val="lt1"/>
                </a:solidFill>
                <a:latin typeface="Arial"/>
                <a:ea typeface="Arial"/>
              </a:rPr>
              <a:t>Click to </a:t>
            </a:r>
            <a:r>
              <a:rPr b="1" lang="en-US" sz="3400" spc="-1" strike="noStrike">
                <a:solidFill>
                  <a:schemeClr val="lt1"/>
                </a:solidFill>
                <a:latin typeface="Arial"/>
                <a:ea typeface="Arial"/>
              </a:rPr>
              <a:t>edit </a:t>
            </a:r>
            <a:r>
              <a:rPr b="1" lang="en-US" sz="3400" spc="-1" strike="noStrike">
                <a:solidFill>
                  <a:schemeClr val="lt1"/>
                </a:solidFill>
                <a:latin typeface="Arial"/>
                <a:ea typeface="Arial"/>
              </a:rPr>
              <a:t>Master </a:t>
            </a:r>
            <a:r>
              <a:rPr b="1" lang="en-US" sz="3400" spc="-1" strike="noStrike">
                <a:solidFill>
                  <a:schemeClr val="lt1"/>
                </a:solidFill>
                <a:latin typeface="Arial"/>
                <a:ea typeface="Arial"/>
              </a:rPr>
              <a:t>title </a:t>
            </a:r>
            <a:r>
              <a:rPr b="1" lang="en-US" sz="3400" spc="-1" strike="noStrike">
                <a:solidFill>
                  <a:schemeClr val="lt1"/>
                </a:solidFill>
                <a:latin typeface="Arial"/>
                <a:ea typeface="Arial"/>
              </a:rPr>
              <a:t>style</a:t>
            </a:r>
            <a:endParaRPr b="0" lang="en-US" sz="3400" spc="-1" strike="noStrike">
              <a:solidFill>
                <a:srgbClr val="000000"/>
              </a:solidFill>
              <a:latin typeface="Arial"/>
            </a:endParaRPr>
          </a:p>
        </p:txBody>
      </p:sp>
      <p:sp>
        <p:nvSpPr>
          <p:cNvPr id="10" name="PlaceHolder 3"/>
          <p:cNvSpPr>
            <a:spLocks noGrp="1"/>
          </p:cNvSpPr>
          <p:nvPr>
            <p:ph type="body"/>
          </p:nvPr>
        </p:nvSpPr>
        <p:spPr>
          <a:xfrm>
            <a:off x="246240" y="314640"/>
            <a:ext cx="3342600" cy="4317120"/>
          </a:xfrm>
          <a:prstGeom prst="rect">
            <a:avLst/>
          </a:prstGeom>
          <a:noFill/>
          <a:ln w="0">
            <a:noFill/>
          </a:ln>
        </p:spPr>
        <p:txBody>
          <a:bodyPr lIns="90000" rIns="90000" tIns="45000" bIns="45000" anchor="t">
            <a:noAutofit/>
          </a:bodyPr>
          <a:p>
            <a:pPr indent="0">
              <a:lnSpc>
                <a:spcPct val="100000"/>
              </a:lnSpc>
              <a:buNone/>
              <a:tabLst>
                <a:tab algn="l" pos="0"/>
              </a:tabLst>
            </a:pPr>
            <a:r>
              <a:rPr b="0" lang="en-US" sz="1800" spc="-1" strike="noStrike">
                <a:solidFill>
                  <a:schemeClr val="dk1"/>
                </a:solidFill>
                <a:latin typeface="Calibri"/>
              </a:rPr>
              <a:t>Click icon to add picture</a:t>
            </a:r>
            <a:endParaRPr b="0" lang="en-US" sz="1800" spc="-1" strike="noStrike">
              <a:solidFill>
                <a:srgbClr val="000000"/>
              </a:solidFill>
              <a:latin typeface="Arial"/>
            </a:endParaRPr>
          </a:p>
        </p:txBody>
      </p:sp>
      <p:pic>
        <p:nvPicPr>
          <p:cNvPr id="11" name="Picture 7" descr=""/>
          <p:cNvPicPr/>
          <p:nvPr/>
        </p:nvPicPr>
        <p:blipFill>
          <a:blip r:embed="rId4"/>
          <a:stretch/>
        </p:blipFill>
        <p:spPr>
          <a:xfrm>
            <a:off x="424800" y="6356520"/>
            <a:ext cx="1698840" cy="383040"/>
          </a:xfrm>
          <a:prstGeom prst="rect">
            <a:avLst/>
          </a:prstGeom>
          <a:ln w="0">
            <a:noFill/>
          </a:ln>
        </p:spPr>
      </p:pic>
      <p:sp>
        <p:nvSpPr>
          <p:cNvPr id="12" name="PlaceHolder 4"/>
          <p:cNvSpPr>
            <a:spLocks noGrp="1"/>
          </p:cNvSpPr>
          <p:nvPr>
            <p:ph type="ftr" idx="2"/>
          </p:nvPr>
        </p:nvSpPr>
        <p:spPr>
          <a:xfrm>
            <a:off x="2923920" y="6356520"/>
            <a:ext cx="8800920" cy="364320"/>
          </a:xfrm>
          <a:prstGeom prst="rect">
            <a:avLst/>
          </a:prstGeom>
          <a:noFill/>
          <a:ln w="0">
            <a:noFill/>
          </a:ln>
        </p:spPr>
        <p:txBody>
          <a:bodyPr lIns="91440" rIns="91440" tIns="45720" bIns="45720" anchor="ctr">
            <a:noAutofit/>
          </a:bodyPr>
          <a:lstStyle>
            <a:lvl1pPr indent="0">
              <a:lnSpc>
                <a:spcPct val="100000"/>
              </a:lnSpc>
              <a:buNone/>
              <a:tabLst>
                <a:tab algn="l" pos="0"/>
              </a:tabLst>
              <a:defRPr b="0" lang="en-US" sz="1400" spc="-1" strike="noStrike">
                <a:solidFill>
                  <a:schemeClr val="lt1"/>
                </a:solidFill>
                <a:latin typeface="arial"/>
              </a:defRPr>
            </a:lvl1pPr>
          </a:lstStyle>
          <a:p>
            <a:pPr indent="0">
              <a:lnSpc>
                <a:spcPct val="100000"/>
              </a:lnSpc>
              <a:buNone/>
              <a:tabLst>
                <a:tab algn="l" pos="0"/>
              </a:tabLst>
            </a:pPr>
            <a:r>
              <a:rPr b="0" lang="en-US" sz="1400" spc="-1" strike="noStrike">
                <a:solidFill>
                  <a:schemeClr val="lt1"/>
                </a:solidFill>
                <a:latin typeface="arial"/>
              </a:rPr>
              <a:t>&lt;footer&gt;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3" name="Picture 6" descr=""/>
          <p:cNvPicPr/>
          <p:nvPr/>
        </p:nvPicPr>
        <p:blipFill>
          <a:blip r:embed="rId2"/>
          <a:stretch/>
        </p:blipFill>
        <p:spPr>
          <a:xfrm>
            <a:off x="477000" y="6356520"/>
            <a:ext cx="1578960" cy="353160"/>
          </a:xfrm>
          <a:prstGeom prst="rect">
            <a:avLst/>
          </a:prstGeom>
          <a:ln w="0">
            <a:noFill/>
          </a:ln>
        </p:spPr>
      </p:pic>
      <p:sp>
        <p:nvSpPr>
          <p:cNvPr id="14" name="PlaceHolder 1"/>
          <p:cNvSpPr>
            <a:spLocks noGrp="1"/>
          </p:cNvSpPr>
          <p:nvPr>
            <p:ph type="title"/>
          </p:nvPr>
        </p:nvSpPr>
        <p:spPr>
          <a:xfrm>
            <a:off x="838080" y="365040"/>
            <a:ext cx="10514880" cy="671400"/>
          </a:xfrm>
          <a:prstGeom prst="rect">
            <a:avLst/>
          </a:prstGeom>
          <a:noFill/>
          <a:ln w="0">
            <a:noFill/>
          </a:ln>
        </p:spPr>
        <p:txBody>
          <a:bodyPr numCol="1" spcCol="0" lIns="0" rIns="0" tIns="0" bIns="0" anchor="t">
            <a:noAutofit/>
          </a:bodyPr>
          <a:p>
            <a:pPr indent="0" algn="ctr">
              <a:lnSpc>
                <a:spcPct val="90000"/>
              </a:lnSpc>
              <a:buNone/>
              <a:tabLst>
                <a:tab algn="l" pos="0"/>
              </a:tabLst>
            </a:pPr>
            <a:r>
              <a:rPr b="1" lang="en-US" sz="3400" spc="-1" strike="noStrike">
                <a:solidFill>
                  <a:srgbClr val="004a78"/>
                </a:solidFill>
                <a:latin typeface="Arial"/>
                <a:ea typeface="Arial"/>
              </a:rPr>
              <a:t>Click to </a:t>
            </a:r>
            <a:r>
              <a:rPr b="1" lang="en-US" sz="3400" spc="-1" strike="noStrike">
                <a:solidFill>
                  <a:srgbClr val="004a78"/>
                </a:solidFill>
                <a:latin typeface="Arial"/>
                <a:ea typeface="Arial"/>
              </a:rPr>
              <a:t>edit </a:t>
            </a:r>
            <a:r>
              <a:rPr b="1" lang="en-US" sz="3400" spc="-1" strike="noStrike">
                <a:solidFill>
                  <a:srgbClr val="004a78"/>
                </a:solidFill>
                <a:latin typeface="Arial"/>
                <a:ea typeface="Arial"/>
              </a:rPr>
              <a:t>Master </a:t>
            </a:r>
            <a:r>
              <a:rPr b="1" lang="en-US" sz="3400" spc="-1" strike="noStrike">
                <a:solidFill>
                  <a:srgbClr val="004a78"/>
                </a:solidFill>
                <a:latin typeface="Arial"/>
                <a:ea typeface="Arial"/>
              </a:rPr>
              <a:t>title </a:t>
            </a:r>
            <a:r>
              <a:rPr b="1" lang="en-US" sz="3400" spc="-1" strike="noStrike">
                <a:solidFill>
                  <a:srgbClr val="004a78"/>
                </a:solidFill>
                <a:latin typeface="Arial"/>
                <a:ea typeface="Arial"/>
              </a:rPr>
              <a:t>style</a:t>
            </a:r>
            <a:endParaRPr b="0" lang="en-US" sz="3400" spc="-1" strike="noStrike">
              <a:solidFill>
                <a:srgbClr val="000000"/>
              </a:solidFill>
              <a:latin typeface="Arial"/>
            </a:endParaRPr>
          </a:p>
        </p:txBody>
      </p:sp>
      <p:sp>
        <p:nvSpPr>
          <p:cNvPr id="15" name="PlaceHolder 2"/>
          <p:cNvSpPr>
            <a:spLocks noGrp="1"/>
          </p:cNvSpPr>
          <p:nvPr>
            <p:ph type="body"/>
          </p:nvPr>
        </p:nvSpPr>
        <p:spPr>
          <a:xfrm>
            <a:off x="743400" y="1289520"/>
            <a:ext cx="10710720" cy="3732120"/>
          </a:xfrm>
          <a:prstGeom prst="rect">
            <a:avLst/>
          </a:prstGeom>
          <a:noFill/>
          <a:ln w="0">
            <a:noFill/>
          </a:ln>
        </p:spPr>
        <p:txBody>
          <a:bodyPr numCol="1" spcCol="0" lIns="0" rIns="0" tIns="0" bIns="0" anchor="t">
            <a:noAutofit/>
          </a:bodyPr>
          <a:p>
            <a:pPr indent="0">
              <a:lnSpc>
                <a:spcPct val="90000"/>
              </a:lnSpc>
              <a:spcBef>
                <a:spcPts val="1001"/>
              </a:spcBef>
              <a:buNone/>
              <a:tabLst>
                <a:tab algn="l" pos="0"/>
              </a:tabLst>
            </a:pPr>
            <a:r>
              <a:rPr b="0" lang="en-US" sz="2400" spc="-1" strike="noStrike">
                <a:solidFill>
                  <a:srgbClr val="000000"/>
                </a:solidFill>
                <a:latin typeface="Arial"/>
                <a:ea typeface="Arial"/>
              </a:rPr>
              <a:t>Click to add text here. Lorem ipsum dolor sit amet, consectetur adipiscing elit, sed do eiusmod tempor incididunt ut labore et dolore magna aliqua. Faucibus nisl tincidunt eget nullam non. Mauris a diam maecenas sed enim ut sem viverra. Sed ullamcorper morbi tincidunt ornare. Sit amet volutpat consequat mauris nunc congue nisi. Mauris sit amet massa vitae. Consectetur libero id faucibus nisl tincidunt eget. Nulla facilisi morbi tempus iaculis urna id volutpat lacus. Imperdiet nulla malesuada pellentesque elit eget gravida cum sociis. Sed velit dignissim sodales ut.</a:t>
            </a:r>
            <a:endParaRPr b="0" lang="en-US" sz="2400" spc="-1" strike="noStrike">
              <a:solidFill>
                <a:srgbClr val="000000"/>
              </a:solidFill>
              <a:latin typeface="Arial"/>
            </a:endParaRPr>
          </a:p>
        </p:txBody>
      </p:sp>
      <p:sp>
        <p:nvSpPr>
          <p:cNvPr id="16" name="Footer"/>
          <p:cNvSpPr/>
          <p:nvPr/>
        </p:nvSpPr>
        <p:spPr>
          <a:xfrm>
            <a:off x="2743200" y="6323040"/>
            <a:ext cx="9107640" cy="471600"/>
          </a:xfrm>
          <a:prstGeom prst="rect">
            <a:avLst/>
          </a:prstGeom>
          <a:noFill/>
          <a:ln w="0">
            <a:noFill/>
          </a:ln>
        </p:spPr>
        <p:style>
          <a:lnRef idx="0"/>
          <a:fillRef idx="0"/>
          <a:effectRef idx="0"/>
          <a:fontRef idx="minor"/>
        </p:style>
        <p:txBody>
          <a:bodyPr lIns="0" rIns="0" tIns="0" bIns="45000" anchor="b">
            <a:spAutoFit/>
          </a:bodyPr>
          <a:p>
            <a:pPr defTabSz="914400">
              <a:lnSpc>
                <a:spcPct val="100000"/>
              </a:lnSpc>
              <a:tabLst>
                <a:tab algn="l" pos="0"/>
              </a:tabLst>
            </a:pPr>
            <a:r>
              <a:rPr b="0" lang="en-US" sz="1400" spc="-1" strike="noStrike">
                <a:solidFill>
                  <a:srgbClr val="004a78"/>
                </a:solidFill>
                <a:latin typeface="arial"/>
              </a:rPr>
              <a:t>Simpson, Antill, Wilson, Hands-On Ethical Hacking and Network Defense, 4</a:t>
            </a:r>
            <a:r>
              <a:rPr b="0" lang="en-US" sz="1400" spc="-1" strike="noStrike" baseline="30000">
                <a:solidFill>
                  <a:srgbClr val="004a78"/>
                </a:solidFill>
                <a:latin typeface="arial"/>
              </a:rPr>
              <a:t>th</a:t>
            </a:r>
            <a:r>
              <a:rPr b="0" lang="en-US" sz="1400" spc="-1" strike="noStrike">
                <a:solidFill>
                  <a:srgbClr val="004a78"/>
                </a:solidFill>
                <a:latin typeface="arial"/>
              </a:rPr>
              <a:t> Edition. © 2023 Cengage. All Rights Reserved. May not be scanned, copied or duplicated, or posted to a publicly accessible website, in whole or in part.</a:t>
            </a:r>
            <a:endParaRPr b="0" lang="en-US"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3" r:id="rId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7" name="Picture 6" descr=""/>
          <p:cNvPicPr/>
          <p:nvPr/>
        </p:nvPicPr>
        <p:blipFill>
          <a:blip r:embed="rId2"/>
          <a:stretch/>
        </p:blipFill>
        <p:spPr>
          <a:xfrm>
            <a:off x="477000" y="6356520"/>
            <a:ext cx="1578960" cy="353160"/>
          </a:xfrm>
          <a:prstGeom prst="rect">
            <a:avLst/>
          </a:prstGeom>
          <a:ln w="0">
            <a:noFill/>
          </a:ln>
        </p:spPr>
      </p:pic>
      <p:sp>
        <p:nvSpPr>
          <p:cNvPr id="18" name="PlaceHolder 1"/>
          <p:cNvSpPr>
            <a:spLocks noGrp="1"/>
          </p:cNvSpPr>
          <p:nvPr>
            <p:ph type="title"/>
          </p:nvPr>
        </p:nvSpPr>
        <p:spPr>
          <a:xfrm>
            <a:off x="838080" y="365040"/>
            <a:ext cx="10514880" cy="671400"/>
          </a:xfrm>
          <a:prstGeom prst="rect">
            <a:avLst/>
          </a:prstGeom>
          <a:noFill/>
          <a:ln w="0">
            <a:noFill/>
          </a:ln>
        </p:spPr>
        <p:txBody>
          <a:bodyPr numCol="1" spcCol="0" lIns="0" rIns="0" tIns="0" bIns="0" anchor="t">
            <a:noAutofit/>
          </a:bodyPr>
          <a:p>
            <a:pPr indent="0" algn="ctr">
              <a:lnSpc>
                <a:spcPct val="90000"/>
              </a:lnSpc>
              <a:buNone/>
              <a:tabLst>
                <a:tab algn="l" pos="0"/>
              </a:tabLst>
            </a:pPr>
            <a:r>
              <a:rPr b="1" lang="en-US" sz="3400" spc="-1" strike="noStrike">
                <a:solidFill>
                  <a:srgbClr val="004a78"/>
                </a:solidFill>
                <a:latin typeface="Arial"/>
                <a:ea typeface="Arial"/>
              </a:rPr>
              <a:t>Click to </a:t>
            </a:r>
            <a:r>
              <a:rPr b="1" lang="en-US" sz="3400" spc="-1" strike="noStrike">
                <a:solidFill>
                  <a:srgbClr val="004a78"/>
                </a:solidFill>
                <a:latin typeface="Arial"/>
                <a:ea typeface="Arial"/>
              </a:rPr>
              <a:t>edit </a:t>
            </a:r>
            <a:r>
              <a:rPr b="1" lang="en-US" sz="3400" spc="-1" strike="noStrike">
                <a:solidFill>
                  <a:srgbClr val="004a78"/>
                </a:solidFill>
                <a:latin typeface="Arial"/>
                <a:ea typeface="Arial"/>
              </a:rPr>
              <a:t>Master </a:t>
            </a:r>
            <a:r>
              <a:rPr b="1" lang="en-US" sz="3400" spc="-1" strike="noStrike">
                <a:solidFill>
                  <a:srgbClr val="004a78"/>
                </a:solidFill>
                <a:latin typeface="Arial"/>
                <a:ea typeface="Arial"/>
              </a:rPr>
              <a:t>title </a:t>
            </a:r>
            <a:r>
              <a:rPr b="1" lang="en-US" sz="3400" spc="-1" strike="noStrike">
                <a:solidFill>
                  <a:srgbClr val="004a78"/>
                </a:solidFill>
                <a:latin typeface="Arial"/>
                <a:ea typeface="Arial"/>
              </a:rPr>
              <a:t>style</a:t>
            </a:r>
            <a:endParaRPr b="0" lang="en-US" sz="3400" spc="-1" strike="noStrike">
              <a:solidFill>
                <a:srgbClr val="000000"/>
              </a:solidFill>
              <a:latin typeface="Arial"/>
            </a:endParaRPr>
          </a:p>
        </p:txBody>
      </p:sp>
      <p:sp>
        <p:nvSpPr>
          <p:cNvPr id="19" name="PlaceHolder 2"/>
          <p:cNvSpPr>
            <a:spLocks noGrp="1"/>
          </p:cNvSpPr>
          <p:nvPr>
            <p:ph type="body"/>
          </p:nvPr>
        </p:nvSpPr>
        <p:spPr>
          <a:xfrm>
            <a:off x="743400" y="1290600"/>
            <a:ext cx="10710720" cy="347400"/>
          </a:xfrm>
          <a:prstGeom prst="rect">
            <a:avLst/>
          </a:prstGeom>
          <a:noFill/>
          <a:ln w="0">
            <a:noFill/>
          </a:ln>
        </p:spPr>
        <p:txBody>
          <a:bodyPr numCol="1" spcCol="0" lIns="0" rIns="0" tIns="0" bIns="0" anchor="t">
            <a:noAutofit/>
          </a:bodyPr>
          <a:p>
            <a:pPr indent="0">
              <a:lnSpc>
                <a:spcPct val="90000"/>
              </a:lnSpc>
              <a:spcBef>
                <a:spcPts val="1001"/>
              </a:spcBef>
              <a:buNone/>
              <a:tabLst>
                <a:tab algn="l" pos="0"/>
              </a:tabLst>
            </a:pPr>
            <a:r>
              <a:rPr b="1" lang="en-US" sz="2400" spc="-1" strike="noStrike">
                <a:solidFill>
                  <a:srgbClr val="006298"/>
                </a:solidFill>
                <a:latin typeface="Arial"/>
                <a:ea typeface="Arial"/>
              </a:rPr>
              <a:t>Section Header</a:t>
            </a:r>
            <a:endParaRPr b="0" lang="en-US" sz="2400" spc="-1" strike="noStrike">
              <a:solidFill>
                <a:srgbClr val="000000"/>
              </a:solidFill>
              <a:latin typeface="Arial"/>
            </a:endParaRPr>
          </a:p>
        </p:txBody>
      </p:sp>
      <p:sp>
        <p:nvSpPr>
          <p:cNvPr id="20" name="PlaceHolder 3"/>
          <p:cNvSpPr>
            <a:spLocks noGrp="1"/>
          </p:cNvSpPr>
          <p:nvPr>
            <p:ph type="body"/>
          </p:nvPr>
        </p:nvSpPr>
        <p:spPr>
          <a:xfrm>
            <a:off x="740160" y="1737360"/>
            <a:ext cx="10710720" cy="1461960"/>
          </a:xfrm>
          <a:prstGeom prst="rect">
            <a:avLst/>
          </a:prstGeom>
          <a:noFill/>
          <a:ln w="0">
            <a:noFill/>
          </a:ln>
        </p:spPr>
        <p:txBody>
          <a:bodyPr numCol="1" spcCol="0" lIns="0" rIns="0" tIns="0" bIns="0" anchor="t">
            <a:noAutofit/>
          </a:bodyPr>
          <a:p>
            <a:pPr marL="343080" indent="-343080">
              <a:lnSpc>
                <a:spcPct val="90000"/>
              </a:lnSpc>
              <a:spcBef>
                <a:spcPts val="1001"/>
              </a:spcBef>
              <a:buClr>
                <a:srgbClr val="000000"/>
              </a:buClr>
              <a:buFont typeface="Arial"/>
              <a:buChar char="•"/>
            </a:pPr>
            <a:r>
              <a:rPr b="0" lang="en-US" sz="2400" spc="-1" strike="noStrike">
                <a:solidFill>
                  <a:srgbClr val="000000"/>
                </a:solidFill>
                <a:latin typeface="Arial"/>
                <a:ea typeface="Arial"/>
              </a:rPr>
              <a:t>Click to add text here. Lorem ipsum dolor sit amet, consectetur adipiscing elit, sed do eiusmod tempor incididunt ut labore et dolore magna aliqua. Faucibus nisl tincidunt eget nullam non. Mauris a diam maecenas sed enim ut sem viverra. Sed ullamcorper morbi tincidunt ornare.</a:t>
            </a:r>
            <a:endParaRPr b="0" lang="en-US" sz="2400" spc="-1" strike="noStrike">
              <a:solidFill>
                <a:srgbClr val="000000"/>
              </a:solidFill>
              <a:latin typeface="Arial"/>
            </a:endParaRPr>
          </a:p>
        </p:txBody>
      </p:sp>
      <p:sp>
        <p:nvSpPr>
          <p:cNvPr id="21" name="PlaceHolder 4"/>
          <p:cNvSpPr>
            <a:spLocks noGrp="1"/>
          </p:cNvSpPr>
          <p:nvPr>
            <p:ph type="body"/>
          </p:nvPr>
        </p:nvSpPr>
        <p:spPr>
          <a:xfrm>
            <a:off x="743400" y="3389760"/>
            <a:ext cx="10710720" cy="347400"/>
          </a:xfrm>
          <a:prstGeom prst="rect">
            <a:avLst/>
          </a:prstGeom>
          <a:noFill/>
          <a:ln w="0">
            <a:noFill/>
          </a:ln>
        </p:spPr>
        <p:txBody>
          <a:bodyPr numCol="1" spcCol="0" lIns="0" rIns="0" tIns="0" bIns="0" anchor="t">
            <a:noAutofit/>
          </a:bodyPr>
          <a:p>
            <a:pPr indent="0">
              <a:lnSpc>
                <a:spcPct val="90000"/>
              </a:lnSpc>
              <a:spcBef>
                <a:spcPts val="1001"/>
              </a:spcBef>
              <a:buNone/>
              <a:tabLst>
                <a:tab algn="l" pos="0"/>
              </a:tabLst>
            </a:pPr>
            <a:r>
              <a:rPr b="1" lang="en-US" sz="2400" spc="-1" strike="noStrike">
                <a:solidFill>
                  <a:srgbClr val="006298"/>
                </a:solidFill>
                <a:latin typeface="Arial"/>
                <a:ea typeface="Arial"/>
              </a:rPr>
              <a:t>Section Header</a:t>
            </a:r>
            <a:endParaRPr b="0" lang="en-US" sz="2400" spc="-1" strike="noStrike">
              <a:solidFill>
                <a:srgbClr val="000000"/>
              </a:solidFill>
              <a:latin typeface="Arial"/>
            </a:endParaRPr>
          </a:p>
        </p:txBody>
      </p:sp>
      <p:sp>
        <p:nvSpPr>
          <p:cNvPr id="22" name="PlaceHolder 5"/>
          <p:cNvSpPr>
            <a:spLocks noGrp="1"/>
          </p:cNvSpPr>
          <p:nvPr>
            <p:ph type="body"/>
          </p:nvPr>
        </p:nvSpPr>
        <p:spPr>
          <a:xfrm>
            <a:off x="743400" y="3856320"/>
            <a:ext cx="10710720" cy="1461960"/>
          </a:xfrm>
          <a:prstGeom prst="rect">
            <a:avLst/>
          </a:prstGeom>
          <a:noFill/>
          <a:ln w="0">
            <a:noFill/>
          </a:ln>
        </p:spPr>
        <p:txBody>
          <a:bodyPr numCol="1" spcCol="0" lIns="0" rIns="0" tIns="0" bIns="0" anchor="t">
            <a:noAutofit/>
          </a:bodyPr>
          <a:p>
            <a:pPr indent="0">
              <a:lnSpc>
                <a:spcPct val="90000"/>
              </a:lnSpc>
              <a:spcBef>
                <a:spcPts val="1001"/>
              </a:spcBef>
              <a:buNone/>
              <a:tabLst>
                <a:tab algn="l" pos="0"/>
              </a:tabLst>
            </a:pPr>
            <a:r>
              <a:rPr b="0" lang="en-US" sz="2400" spc="-1" strike="noStrike">
                <a:solidFill>
                  <a:srgbClr val="000000"/>
                </a:solidFill>
                <a:latin typeface="Arial"/>
                <a:ea typeface="Arial"/>
              </a:rPr>
              <a:t>Click to add text here. Lorem ipsum dolor sit amet, consectetur adipiscing elit, sed do eiusmod tempor incididunt ut labore et dolore magna aliqua. Faucibus nisl tincidunt eget nullam non. Mauris a diam maecenas sed enim ut sem viverra. Sed ullamcorper morbi tincidunt ornare.</a:t>
            </a:r>
            <a:endParaRPr b="0" lang="en-US" sz="2400" spc="-1" strike="noStrike">
              <a:solidFill>
                <a:srgbClr val="000000"/>
              </a:solidFill>
              <a:latin typeface="Arial"/>
            </a:endParaRPr>
          </a:p>
        </p:txBody>
      </p:sp>
      <p:sp>
        <p:nvSpPr>
          <p:cNvPr id="23" name="Footer"/>
          <p:cNvSpPr/>
          <p:nvPr/>
        </p:nvSpPr>
        <p:spPr>
          <a:xfrm>
            <a:off x="3007800" y="6328080"/>
            <a:ext cx="8955360" cy="471600"/>
          </a:xfrm>
          <a:prstGeom prst="rect">
            <a:avLst/>
          </a:prstGeom>
          <a:noFill/>
          <a:ln w="0">
            <a:noFill/>
          </a:ln>
        </p:spPr>
        <p:style>
          <a:lnRef idx="0"/>
          <a:fillRef idx="0"/>
          <a:effectRef idx="0"/>
          <a:fontRef idx="minor"/>
        </p:style>
        <p:txBody>
          <a:bodyPr lIns="0" rIns="0" tIns="0" bIns="45000" anchor="b">
            <a:spAutoFit/>
          </a:bodyPr>
          <a:p>
            <a:pPr defTabSz="914400">
              <a:lnSpc>
                <a:spcPct val="100000"/>
              </a:lnSpc>
              <a:tabLst>
                <a:tab algn="l" pos="0"/>
              </a:tabLst>
            </a:pPr>
            <a:r>
              <a:rPr b="0" lang="en-US" sz="1400" spc="-1" strike="noStrike">
                <a:solidFill>
                  <a:srgbClr val="004a78"/>
                </a:solidFill>
                <a:latin typeface="arial"/>
              </a:rPr>
              <a:t>[Author Name], [Book Title], [#] Edition. © [Insert Year] Cengage. All Rights Reserved. May not be scanned, copied or duplicated, or posted to a publicly accessible website, in whole or in part.</a:t>
            </a:r>
            <a:endParaRPr b="0" lang="en-US"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5" r:id="rId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4" name="Picture 6" descr=""/>
          <p:cNvPicPr/>
          <p:nvPr/>
        </p:nvPicPr>
        <p:blipFill>
          <a:blip r:embed="rId2"/>
          <a:stretch/>
        </p:blipFill>
        <p:spPr>
          <a:xfrm>
            <a:off x="477000" y="6356520"/>
            <a:ext cx="1578960" cy="353160"/>
          </a:xfrm>
          <a:prstGeom prst="rect">
            <a:avLst/>
          </a:prstGeom>
          <a:ln w="0">
            <a:noFill/>
          </a:ln>
        </p:spPr>
      </p:pic>
      <p:sp>
        <p:nvSpPr>
          <p:cNvPr id="25" name="PlaceHolder 1"/>
          <p:cNvSpPr>
            <a:spLocks noGrp="1"/>
          </p:cNvSpPr>
          <p:nvPr>
            <p:ph type="title"/>
          </p:nvPr>
        </p:nvSpPr>
        <p:spPr>
          <a:xfrm>
            <a:off x="838080" y="365040"/>
            <a:ext cx="10514880" cy="671400"/>
          </a:xfrm>
          <a:prstGeom prst="rect">
            <a:avLst/>
          </a:prstGeom>
          <a:noFill/>
          <a:ln w="0">
            <a:noFill/>
          </a:ln>
        </p:spPr>
        <p:txBody>
          <a:bodyPr numCol="1" spcCol="0" lIns="0" rIns="0" tIns="0" bIns="0" anchor="t">
            <a:noAutofit/>
          </a:bodyPr>
          <a:p>
            <a:pPr indent="0" algn="ctr">
              <a:lnSpc>
                <a:spcPct val="90000"/>
              </a:lnSpc>
              <a:buNone/>
              <a:tabLst>
                <a:tab algn="l" pos="0"/>
              </a:tabLst>
            </a:pPr>
            <a:r>
              <a:rPr b="1" lang="en-US" sz="3400" spc="-1" strike="noStrike">
                <a:solidFill>
                  <a:srgbClr val="004a78"/>
                </a:solidFill>
                <a:latin typeface="Arial"/>
                <a:ea typeface="Arial"/>
              </a:rPr>
              <a:t>Click to </a:t>
            </a:r>
            <a:r>
              <a:rPr b="1" lang="en-US" sz="3400" spc="-1" strike="noStrike">
                <a:solidFill>
                  <a:srgbClr val="004a78"/>
                </a:solidFill>
                <a:latin typeface="Arial"/>
                <a:ea typeface="Arial"/>
              </a:rPr>
              <a:t>edit </a:t>
            </a:r>
            <a:r>
              <a:rPr b="1" lang="en-US" sz="3400" spc="-1" strike="noStrike">
                <a:solidFill>
                  <a:srgbClr val="004a78"/>
                </a:solidFill>
                <a:latin typeface="Arial"/>
                <a:ea typeface="Arial"/>
              </a:rPr>
              <a:t>Master </a:t>
            </a:r>
            <a:r>
              <a:rPr b="1" lang="en-US" sz="3400" spc="-1" strike="noStrike">
                <a:solidFill>
                  <a:srgbClr val="004a78"/>
                </a:solidFill>
                <a:latin typeface="Arial"/>
                <a:ea typeface="Arial"/>
              </a:rPr>
              <a:t>title </a:t>
            </a:r>
            <a:r>
              <a:rPr b="1" lang="en-US" sz="3400" spc="-1" strike="noStrike">
                <a:solidFill>
                  <a:srgbClr val="004a78"/>
                </a:solidFill>
                <a:latin typeface="Arial"/>
                <a:ea typeface="Arial"/>
              </a:rPr>
              <a:t>style</a:t>
            </a:r>
            <a:endParaRPr b="0" lang="en-US" sz="3400" spc="-1" strike="noStrike">
              <a:solidFill>
                <a:srgbClr val="000000"/>
              </a:solidFill>
              <a:latin typeface="Arial"/>
            </a:endParaRPr>
          </a:p>
        </p:txBody>
      </p:sp>
      <p:sp>
        <p:nvSpPr>
          <p:cNvPr id="26" name="PlaceHolder 2"/>
          <p:cNvSpPr>
            <a:spLocks noGrp="1"/>
          </p:cNvSpPr>
          <p:nvPr>
            <p:ph type="body"/>
          </p:nvPr>
        </p:nvSpPr>
        <p:spPr>
          <a:xfrm>
            <a:off x="743400" y="-2089800"/>
            <a:ext cx="5083920" cy="4160520"/>
          </a:xfrm>
          <a:prstGeom prst="rect">
            <a:avLst/>
          </a:prstGeom>
          <a:solidFill>
            <a:schemeClr val="lt1"/>
          </a:solidFill>
          <a:ln w="0">
            <a:noFill/>
          </a:ln>
          <a:effectLst>
            <a:outerShdw dist="12600" dir="5400000" blurRad="0" rotWithShape="0">
              <a:srgbClr val="000000"/>
            </a:outerShdw>
          </a:effectLst>
        </p:spPr>
        <p:txBody>
          <a:bodyPr numCol="1" spcCol="0" lIns="0" rIns="0" tIns="91440" bIns="91440" anchor="b">
            <a:noAutofit/>
          </a:bodyPr>
          <a:p>
            <a:pPr indent="0" algn="ctr">
              <a:lnSpc>
                <a:spcPct val="100000"/>
              </a:lnSpc>
              <a:buNone/>
              <a:tabLst>
                <a:tab algn="l" pos="0"/>
              </a:tabLst>
            </a:pPr>
            <a:r>
              <a:rPr b="1" lang="en-US" sz="2000" spc="-1" strike="noStrike">
                <a:solidFill>
                  <a:srgbClr val="006298"/>
                </a:solidFill>
                <a:latin typeface="Arial"/>
                <a:ea typeface="Arial"/>
              </a:rPr>
              <a:t>Click to edit Master text styles</a:t>
            </a:r>
            <a:endParaRPr b="0" lang="en-US" sz="2000" spc="-1" strike="noStrike">
              <a:solidFill>
                <a:srgbClr val="000000"/>
              </a:solidFill>
              <a:latin typeface="Arial"/>
            </a:endParaRPr>
          </a:p>
        </p:txBody>
      </p:sp>
      <p:sp>
        <p:nvSpPr>
          <p:cNvPr id="27" name="PlaceHolder 3"/>
          <p:cNvSpPr>
            <a:spLocks noGrp="1"/>
          </p:cNvSpPr>
          <p:nvPr>
            <p:ph type="body"/>
          </p:nvPr>
        </p:nvSpPr>
        <p:spPr>
          <a:xfrm>
            <a:off x="743400" y="2202840"/>
            <a:ext cx="5083920" cy="3952800"/>
          </a:xfrm>
          <a:prstGeom prst="rect">
            <a:avLst/>
          </a:prstGeom>
          <a:noFill/>
          <a:ln w="0">
            <a:noFill/>
          </a:ln>
        </p:spPr>
        <p:txBody>
          <a:bodyPr numCol="1" spcCol="0" lIns="0" rIns="0" tIns="0" bIns="0" anchor="t">
            <a:normAutofit/>
          </a:bodyPr>
          <a:p>
            <a:pPr indent="0">
              <a:lnSpc>
                <a:spcPct val="90000"/>
              </a:lnSpc>
              <a:spcBef>
                <a:spcPts val="1001"/>
              </a:spcBef>
              <a:buNone/>
              <a:tabLst>
                <a:tab algn="l" pos="0"/>
              </a:tabLst>
            </a:pPr>
            <a:r>
              <a:rPr b="0" lang="en-US" sz="1800" spc="-1" strike="noStrike">
                <a:solidFill>
                  <a:srgbClr val="000000"/>
                </a:solidFill>
                <a:latin typeface="Arial"/>
                <a:ea typeface="Arial"/>
              </a:rPr>
              <a:t>Lorem ipsum dolor sit amet, consectetur adipiscing elit, sed do eiusmod tempor incididunt ut labore et dolore magna aliqua. Viverra vitae congue eu consequat ac felis donec et. Magnis dis parturient montes nascetur. Massa tempor nec feugiat nisl pretium fusce id velit. Amet est placerat in egestas erat imperdiet sed euismod. In egestas erat imperdiet sed euismod nisi porta lorem. Fermentum et sollicitudin ac orci phasellus egestas tellus rutrum tellus. Nec dui nunc mattis enim. Nisl condimentum id venenatis a condimentum. Non enim praesent elementum facilisis leo vel fringilla est ullamcorper.</a:t>
            </a:r>
            <a:endParaRPr b="0" lang="en-US" sz="1800" spc="-1" strike="noStrike">
              <a:solidFill>
                <a:srgbClr val="000000"/>
              </a:solidFill>
              <a:latin typeface="Arial"/>
            </a:endParaRPr>
          </a:p>
        </p:txBody>
      </p:sp>
      <p:sp>
        <p:nvSpPr>
          <p:cNvPr id="28" name="PlaceHolder 4"/>
          <p:cNvSpPr>
            <a:spLocks noGrp="1"/>
          </p:cNvSpPr>
          <p:nvPr>
            <p:ph type="body"/>
          </p:nvPr>
        </p:nvSpPr>
        <p:spPr>
          <a:xfrm>
            <a:off x="6370560" y="-2089800"/>
            <a:ext cx="5083920" cy="4160520"/>
          </a:xfrm>
          <a:prstGeom prst="rect">
            <a:avLst/>
          </a:prstGeom>
          <a:solidFill>
            <a:schemeClr val="lt1"/>
          </a:solidFill>
          <a:ln w="0">
            <a:noFill/>
          </a:ln>
          <a:effectLst>
            <a:outerShdw dist="12600" dir="5400000" blurRad="0" rotWithShape="0">
              <a:srgbClr val="000000"/>
            </a:outerShdw>
          </a:effectLst>
        </p:spPr>
        <p:txBody>
          <a:bodyPr numCol="1" spcCol="0" lIns="0" rIns="0" tIns="91440" bIns="91440" anchor="b">
            <a:noAutofit/>
          </a:bodyPr>
          <a:p>
            <a:pPr indent="0" algn="ctr">
              <a:lnSpc>
                <a:spcPct val="100000"/>
              </a:lnSpc>
              <a:buNone/>
              <a:tabLst>
                <a:tab algn="l" pos="0"/>
              </a:tabLst>
            </a:pPr>
            <a:r>
              <a:rPr b="1" lang="en-US" sz="2000" spc="-1" strike="noStrike">
                <a:solidFill>
                  <a:srgbClr val="006298"/>
                </a:solidFill>
                <a:latin typeface="Arial"/>
                <a:ea typeface="Arial"/>
              </a:rPr>
              <a:t>Click to edit Master text styles</a:t>
            </a:r>
            <a:endParaRPr b="0" lang="en-US" sz="2000" spc="-1" strike="noStrike">
              <a:solidFill>
                <a:srgbClr val="000000"/>
              </a:solidFill>
              <a:latin typeface="Arial"/>
            </a:endParaRPr>
          </a:p>
        </p:txBody>
      </p:sp>
      <p:sp>
        <p:nvSpPr>
          <p:cNvPr id="29" name="PlaceHolder 5"/>
          <p:cNvSpPr>
            <a:spLocks noGrp="1"/>
          </p:cNvSpPr>
          <p:nvPr>
            <p:ph type="body"/>
          </p:nvPr>
        </p:nvSpPr>
        <p:spPr>
          <a:xfrm>
            <a:off x="6370560" y="2202840"/>
            <a:ext cx="5083920" cy="3952800"/>
          </a:xfrm>
          <a:prstGeom prst="rect">
            <a:avLst/>
          </a:prstGeom>
          <a:noFill/>
          <a:ln w="0">
            <a:noFill/>
          </a:ln>
        </p:spPr>
        <p:txBody>
          <a:bodyPr numCol="1" spcCol="0" lIns="0" rIns="0" tIns="0" bIns="0" anchor="t">
            <a:normAutofit/>
          </a:bodyPr>
          <a:p>
            <a:pPr indent="0">
              <a:lnSpc>
                <a:spcPct val="90000"/>
              </a:lnSpc>
              <a:spcBef>
                <a:spcPts val="1001"/>
              </a:spcBef>
              <a:buNone/>
              <a:tabLst>
                <a:tab algn="l" pos="0"/>
              </a:tabLst>
            </a:pPr>
            <a:r>
              <a:rPr b="0" lang="en-US" sz="1800" spc="-1" strike="noStrike">
                <a:solidFill>
                  <a:srgbClr val="000000"/>
                </a:solidFill>
                <a:latin typeface="Arial"/>
                <a:ea typeface="Arial"/>
              </a:rPr>
              <a:t>Lorem ipsum dolor sit amet, consectetur adipiscing elit, sed do eiusmod tempor incididunt ut labore et dolore magna aliqua. </a:t>
            </a:r>
            <a:endParaRPr b="0" lang="en-US" sz="1800" spc="-1" strike="noStrike">
              <a:solidFill>
                <a:srgbClr val="000000"/>
              </a:solidFill>
              <a:latin typeface="Arial"/>
            </a:endParaRPr>
          </a:p>
          <a:p>
            <a:pPr indent="0">
              <a:lnSpc>
                <a:spcPct val="90000"/>
              </a:lnSpc>
              <a:spcBef>
                <a:spcPts val="1001"/>
              </a:spcBef>
              <a:buNone/>
              <a:tabLst>
                <a:tab algn="l" pos="0"/>
              </a:tabLst>
            </a:pPr>
            <a:r>
              <a:rPr b="0" lang="en-US" sz="1800" spc="-1" strike="noStrike">
                <a:solidFill>
                  <a:srgbClr val="000000"/>
                </a:solidFill>
                <a:latin typeface="Arial"/>
                <a:ea typeface="Arial"/>
              </a:rPr>
              <a:t>Viverra vitae congue eu consequat ac felis donec et. Magnis dis parturient montes nascetur. Massa tempor nec feugiat nisl pretium fusce id velit. </a:t>
            </a:r>
            <a:endParaRPr b="0" lang="en-US" sz="1800" spc="-1" strike="noStrike">
              <a:solidFill>
                <a:srgbClr val="000000"/>
              </a:solidFill>
              <a:latin typeface="Arial"/>
            </a:endParaRPr>
          </a:p>
          <a:p>
            <a:pPr indent="0">
              <a:lnSpc>
                <a:spcPct val="90000"/>
              </a:lnSpc>
              <a:spcBef>
                <a:spcPts val="1001"/>
              </a:spcBef>
              <a:buNone/>
              <a:tabLst>
                <a:tab algn="l" pos="0"/>
              </a:tabLst>
            </a:pPr>
            <a:r>
              <a:rPr b="0" lang="en-US" sz="1800" spc="-1" strike="noStrike">
                <a:solidFill>
                  <a:srgbClr val="000000"/>
                </a:solidFill>
                <a:latin typeface="Arial"/>
                <a:ea typeface="Arial"/>
              </a:rPr>
              <a:t>Amet est placerat in egestas erat imperdiet sed euismod. In egestas erat imperdiet sed euismod nisi porta lorem. Fermentum et sollicitudin ac orci phasellus egestas tellus rutrum tellus. Nec dui nunc mattis enim. Nisl condimentum id venenatis a condimentum. Non enim praesent elementum facilisis leo vel fringilla est ullamcorper.</a:t>
            </a:r>
            <a:endParaRPr b="0" lang="en-US" sz="1800" spc="-1" strike="noStrike">
              <a:solidFill>
                <a:srgbClr val="000000"/>
              </a:solidFill>
              <a:latin typeface="Arial"/>
            </a:endParaRPr>
          </a:p>
        </p:txBody>
      </p:sp>
      <p:sp>
        <p:nvSpPr>
          <p:cNvPr id="30" name="Footer"/>
          <p:cNvSpPr/>
          <p:nvPr/>
        </p:nvSpPr>
        <p:spPr>
          <a:xfrm>
            <a:off x="3007800" y="6328080"/>
            <a:ext cx="8955360" cy="471600"/>
          </a:xfrm>
          <a:prstGeom prst="rect">
            <a:avLst/>
          </a:prstGeom>
          <a:noFill/>
          <a:ln w="0">
            <a:noFill/>
          </a:ln>
        </p:spPr>
        <p:style>
          <a:lnRef idx="0"/>
          <a:fillRef idx="0"/>
          <a:effectRef idx="0"/>
          <a:fontRef idx="minor"/>
        </p:style>
        <p:txBody>
          <a:bodyPr lIns="0" rIns="0" tIns="0" bIns="45000" anchor="b">
            <a:spAutoFit/>
          </a:bodyPr>
          <a:p>
            <a:pPr defTabSz="914400">
              <a:lnSpc>
                <a:spcPct val="100000"/>
              </a:lnSpc>
              <a:tabLst>
                <a:tab algn="l" pos="0"/>
              </a:tabLst>
            </a:pPr>
            <a:r>
              <a:rPr b="0" lang="en-US" sz="1400" spc="-1" strike="noStrike">
                <a:solidFill>
                  <a:srgbClr val="004a78"/>
                </a:solidFill>
                <a:latin typeface="arial"/>
              </a:rPr>
              <a:t>[Author Name], [Book Title], [#] Edition. © [Insert Year] Cengage. All Rights Reserved. May not be scanned, copied or duplicated, or posted to a publicly accessible website, in whole or in part.</a:t>
            </a:r>
            <a:endParaRPr b="0" lang="en-US"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7" r:id="rId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1" name="Picture 6" descr=""/>
          <p:cNvPicPr/>
          <p:nvPr/>
        </p:nvPicPr>
        <p:blipFill>
          <a:blip r:embed="rId2"/>
          <a:stretch/>
        </p:blipFill>
        <p:spPr>
          <a:xfrm>
            <a:off x="477000" y="6356520"/>
            <a:ext cx="1578960" cy="353160"/>
          </a:xfrm>
          <a:prstGeom prst="rect">
            <a:avLst/>
          </a:prstGeom>
          <a:ln w="0">
            <a:noFill/>
          </a:ln>
        </p:spPr>
      </p:pic>
      <p:sp>
        <p:nvSpPr>
          <p:cNvPr id="32" name="PlaceHolder 1"/>
          <p:cNvSpPr>
            <a:spLocks noGrp="1"/>
          </p:cNvSpPr>
          <p:nvPr>
            <p:ph type="title"/>
          </p:nvPr>
        </p:nvSpPr>
        <p:spPr>
          <a:xfrm>
            <a:off x="838080" y="365040"/>
            <a:ext cx="10514880" cy="671400"/>
          </a:xfrm>
          <a:prstGeom prst="rect">
            <a:avLst/>
          </a:prstGeom>
          <a:noFill/>
          <a:ln w="0">
            <a:noFill/>
          </a:ln>
        </p:spPr>
        <p:txBody>
          <a:bodyPr numCol="1" spcCol="0" lIns="0" rIns="0" tIns="0" bIns="0" anchor="t">
            <a:noAutofit/>
          </a:bodyPr>
          <a:p>
            <a:pPr indent="0" algn="ctr">
              <a:lnSpc>
                <a:spcPct val="90000"/>
              </a:lnSpc>
              <a:buNone/>
              <a:tabLst>
                <a:tab algn="l" pos="0"/>
              </a:tabLst>
            </a:pPr>
            <a:r>
              <a:rPr b="1" lang="en-US" sz="3400" spc="-1" strike="noStrike">
                <a:solidFill>
                  <a:srgbClr val="004a78"/>
                </a:solidFill>
                <a:latin typeface="Arial"/>
                <a:ea typeface="Arial"/>
              </a:rPr>
              <a:t>Click to </a:t>
            </a:r>
            <a:r>
              <a:rPr b="1" lang="en-US" sz="3400" spc="-1" strike="noStrike">
                <a:solidFill>
                  <a:srgbClr val="004a78"/>
                </a:solidFill>
                <a:latin typeface="Arial"/>
                <a:ea typeface="Arial"/>
              </a:rPr>
              <a:t>edit </a:t>
            </a:r>
            <a:r>
              <a:rPr b="1" lang="en-US" sz="3400" spc="-1" strike="noStrike">
                <a:solidFill>
                  <a:srgbClr val="004a78"/>
                </a:solidFill>
                <a:latin typeface="Arial"/>
                <a:ea typeface="Arial"/>
              </a:rPr>
              <a:t>Master </a:t>
            </a:r>
            <a:r>
              <a:rPr b="1" lang="en-US" sz="3400" spc="-1" strike="noStrike">
                <a:solidFill>
                  <a:srgbClr val="004a78"/>
                </a:solidFill>
                <a:latin typeface="Arial"/>
                <a:ea typeface="Arial"/>
              </a:rPr>
              <a:t>title </a:t>
            </a:r>
            <a:r>
              <a:rPr b="1" lang="en-US" sz="3400" spc="-1" strike="noStrike">
                <a:solidFill>
                  <a:srgbClr val="004a78"/>
                </a:solidFill>
                <a:latin typeface="Arial"/>
                <a:ea typeface="Arial"/>
              </a:rPr>
              <a:t>style</a:t>
            </a:r>
            <a:endParaRPr b="0" lang="en-US" sz="3400" spc="-1" strike="noStrike">
              <a:solidFill>
                <a:srgbClr val="000000"/>
              </a:solidFill>
              <a:latin typeface="Arial"/>
            </a:endParaRPr>
          </a:p>
        </p:txBody>
      </p:sp>
      <p:sp>
        <p:nvSpPr>
          <p:cNvPr id="33" name="PlaceHolder 2"/>
          <p:cNvSpPr>
            <a:spLocks noGrp="1"/>
          </p:cNvSpPr>
          <p:nvPr>
            <p:ph type="body"/>
          </p:nvPr>
        </p:nvSpPr>
        <p:spPr>
          <a:xfrm>
            <a:off x="743400" y="-2089800"/>
            <a:ext cx="3299760" cy="4160520"/>
          </a:xfrm>
          <a:prstGeom prst="rect">
            <a:avLst/>
          </a:prstGeom>
          <a:solidFill>
            <a:schemeClr val="lt1"/>
          </a:solidFill>
          <a:ln w="0">
            <a:noFill/>
          </a:ln>
          <a:effectLst>
            <a:outerShdw dist="12600" dir="5400000" blurRad="0" rotWithShape="0">
              <a:srgbClr val="000000"/>
            </a:outerShdw>
          </a:effectLst>
        </p:spPr>
        <p:txBody>
          <a:bodyPr numCol="1" spcCol="0" lIns="0" rIns="0" tIns="91440" bIns="91440" anchor="b">
            <a:noAutofit/>
          </a:bodyPr>
          <a:p>
            <a:pPr indent="0" algn="ctr">
              <a:lnSpc>
                <a:spcPct val="100000"/>
              </a:lnSpc>
              <a:buNone/>
              <a:tabLst>
                <a:tab algn="l" pos="0"/>
              </a:tabLst>
            </a:pPr>
            <a:r>
              <a:rPr b="1" lang="en-US" sz="2000" spc="-1" strike="noStrike">
                <a:solidFill>
                  <a:srgbClr val="006298"/>
                </a:solidFill>
                <a:latin typeface="Arial"/>
                <a:ea typeface="Arial"/>
              </a:rPr>
              <a:t>Click to edit Master text styles</a:t>
            </a:r>
            <a:endParaRPr b="0" lang="en-US" sz="2000" spc="-1" strike="noStrike">
              <a:solidFill>
                <a:srgbClr val="000000"/>
              </a:solidFill>
              <a:latin typeface="Arial"/>
            </a:endParaRPr>
          </a:p>
        </p:txBody>
      </p:sp>
      <p:sp>
        <p:nvSpPr>
          <p:cNvPr id="34" name="PlaceHolder 3"/>
          <p:cNvSpPr>
            <a:spLocks noGrp="1"/>
          </p:cNvSpPr>
          <p:nvPr>
            <p:ph type="body"/>
          </p:nvPr>
        </p:nvSpPr>
        <p:spPr>
          <a:xfrm>
            <a:off x="743400" y="2202840"/>
            <a:ext cx="3299760" cy="3952800"/>
          </a:xfrm>
          <a:prstGeom prst="rect">
            <a:avLst/>
          </a:prstGeom>
          <a:noFill/>
          <a:ln w="0">
            <a:noFill/>
          </a:ln>
        </p:spPr>
        <p:txBody>
          <a:bodyPr numCol="1" spcCol="0" lIns="0" rIns="0" tIns="0" bIns="0" anchor="t">
            <a:normAutofit/>
          </a:bodyPr>
          <a:p>
            <a:pPr indent="0">
              <a:lnSpc>
                <a:spcPct val="90000"/>
              </a:lnSpc>
              <a:spcBef>
                <a:spcPts val="1001"/>
              </a:spcBef>
              <a:buNone/>
              <a:tabLst>
                <a:tab algn="l" pos="0"/>
              </a:tabLst>
            </a:pPr>
            <a:r>
              <a:rPr b="0" lang="en-US" sz="1800" spc="-1" strike="noStrike">
                <a:solidFill>
                  <a:srgbClr val="000000"/>
                </a:solidFill>
                <a:latin typeface="Arial"/>
                <a:ea typeface="Arial"/>
              </a:rPr>
              <a:t>Lorem ipsum dolor sit amet, consectetur adipiscing elit, sed do eiusmod tempor incididunt ut labore et dolore magna aliqua. Viverra vitae congue eu consequat ac felis donec et. Magnis dis parturient montes nascetur.</a:t>
            </a:r>
            <a:endParaRPr b="0" lang="en-US" sz="1800" spc="-1" strike="noStrike">
              <a:solidFill>
                <a:srgbClr val="000000"/>
              </a:solidFill>
              <a:latin typeface="Arial"/>
            </a:endParaRPr>
          </a:p>
        </p:txBody>
      </p:sp>
      <p:sp>
        <p:nvSpPr>
          <p:cNvPr id="35" name="PlaceHolder 4"/>
          <p:cNvSpPr>
            <a:spLocks noGrp="1"/>
          </p:cNvSpPr>
          <p:nvPr>
            <p:ph type="body"/>
          </p:nvPr>
        </p:nvSpPr>
        <p:spPr>
          <a:xfrm>
            <a:off x="4445640" y="-2089800"/>
            <a:ext cx="3299760" cy="4160520"/>
          </a:xfrm>
          <a:prstGeom prst="rect">
            <a:avLst/>
          </a:prstGeom>
          <a:solidFill>
            <a:schemeClr val="lt1"/>
          </a:solidFill>
          <a:ln w="0">
            <a:noFill/>
          </a:ln>
          <a:effectLst>
            <a:outerShdw dist="12600" dir="5400000" blurRad="0" rotWithShape="0">
              <a:srgbClr val="000000"/>
            </a:outerShdw>
          </a:effectLst>
        </p:spPr>
        <p:txBody>
          <a:bodyPr numCol="1" spcCol="0" lIns="0" rIns="0" tIns="91440" bIns="91440" anchor="b">
            <a:noAutofit/>
          </a:bodyPr>
          <a:p>
            <a:pPr indent="0" algn="ctr">
              <a:lnSpc>
                <a:spcPct val="100000"/>
              </a:lnSpc>
              <a:buNone/>
              <a:tabLst>
                <a:tab algn="l" pos="0"/>
              </a:tabLst>
            </a:pPr>
            <a:r>
              <a:rPr b="1" lang="en-US" sz="2000" spc="-1" strike="noStrike">
                <a:solidFill>
                  <a:srgbClr val="006298"/>
                </a:solidFill>
                <a:latin typeface="Arial"/>
                <a:ea typeface="Arial"/>
              </a:rPr>
              <a:t>Click to edit Master text styles</a:t>
            </a:r>
            <a:endParaRPr b="0" lang="en-US" sz="2000" spc="-1" strike="noStrike">
              <a:solidFill>
                <a:srgbClr val="000000"/>
              </a:solidFill>
              <a:latin typeface="Arial"/>
            </a:endParaRPr>
          </a:p>
        </p:txBody>
      </p:sp>
      <p:sp>
        <p:nvSpPr>
          <p:cNvPr id="36" name="PlaceHolder 5"/>
          <p:cNvSpPr>
            <a:spLocks noGrp="1"/>
          </p:cNvSpPr>
          <p:nvPr>
            <p:ph type="body"/>
          </p:nvPr>
        </p:nvSpPr>
        <p:spPr>
          <a:xfrm>
            <a:off x="4445640" y="2202840"/>
            <a:ext cx="3299760" cy="3952800"/>
          </a:xfrm>
          <a:prstGeom prst="rect">
            <a:avLst/>
          </a:prstGeom>
          <a:noFill/>
          <a:ln w="0">
            <a:noFill/>
          </a:ln>
        </p:spPr>
        <p:txBody>
          <a:bodyPr numCol="1" spcCol="0" lIns="0" rIns="0" tIns="0" bIns="0" anchor="t">
            <a:normAutofit/>
          </a:bodyPr>
          <a:p>
            <a:pPr indent="0">
              <a:lnSpc>
                <a:spcPct val="90000"/>
              </a:lnSpc>
              <a:spcBef>
                <a:spcPts val="1001"/>
              </a:spcBef>
              <a:buNone/>
              <a:tabLst>
                <a:tab algn="l" pos="0"/>
              </a:tabLst>
            </a:pPr>
            <a:r>
              <a:rPr b="0" lang="en-US" sz="1800" spc="-1" strike="noStrike">
                <a:solidFill>
                  <a:srgbClr val="000000"/>
                </a:solidFill>
                <a:latin typeface="Arial"/>
                <a:ea typeface="Arial"/>
              </a:rPr>
              <a:t>Lorem ipsum dolor sit amet, consectetur adipiscing elit, sed do eiusmod tempor incididunt ut labore et dolore magna aliqua. Viverra vitae congue eu consequat ac felis donec et. Magnis dis parturient montes nascetur.</a:t>
            </a:r>
            <a:endParaRPr b="0" lang="en-US" sz="1800" spc="-1" strike="noStrike">
              <a:solidFill>
                <a:srgbClr val="000000"/>
              </a:solidFill>
              <a:latin typeface="Arial"/>
            </a:endParaRPr>
          </a:p>
        </p:txBody>
      </p:sp>
      <p:sp>
        <p:nvSpPr>
          <p:cNvPr id="37" name="PlaceHolder 6"/>
          <p:cNvSpPr>
            <a:spLocks noGrp="1"/>
          </p:cNvSpPr>
          <p:nvPr>
            <p:ph type="body"/>
          </p:nvPr>
        </p:nvSpPr>
        <p:spPr>
          <a:xfrm>
            <a:off x="8146080" y="-2089800"/>
            <a:ext cx="3299760" cy="4160520"/>
          </a:xfrm>
          <a:prstGeom prst="rect">
            <a:avLst/>
          </a:prstGeom>
          <a:solidFill>
            <a:schemeClr val="lt1"/>
          </a:solidFill>
          <a:ln w="0">
            <a:noFill/>
          </a:ln>
          <a:effectLst>
            <a:outerShdw dist="12600" dir="5400000" blurRad="0" rotWithShape="0">
              <a:srgbClr val="000000"/>
            </a:outerShdw>
          </a:effectLst>
        </p:spPr>
        <p:txBody>
          <a:bodyPr numCol="1" spcCol="0" lIns="0" rIns="0" tIns="91440" bIns="91440" anchor="b">
            <a:noAutofit/>
          </a:bodyPr>
          <a:p>
            <a:pPr indent="0" algn="ctr">
              <a:lnSpc>
                <a:spcPct val="100000"/>
              </a:lnSpc>
              <a:buNone/>
              <a:tabLst>
                <a:tab algn="l" pos="0"/>
              </a:tabLst>
            </a:pPr>
            <a:r>
              <a:rPr b="1" lang="en-US" sz="2000" spc="-1" strike="noStrike">
                <a:solidFill>
                  <a:srgbClr val="006298"/>
                </a:solidFill>
                <a:latin typeface="Arial"/>
                <a:ea typeface="Arial"/>
              </a:rPr>
              <a:t>Click to edit Master text styles</a:t>
            </a:r>
            <a:endParaRPr b="0" lang="en-US" sz="2000" spc="-1" strike="noStrike">
              <a:solidFill>
                <a:srgbClr val="000000"/>
              </a:solidFill>
              <a:latin typeface="Arial"/>
            </a:endParaRPr>
          </a:p>
        </p:txBody>
      </p:sp>
      <p:sp>
        <p:nvSpPr>
          <p:cNvPr id="38" name="PlaceHolder 7"/>
          <p:cNvSpPr>
            <a:spLocks noGrp="1"/>
          </p:cNvSpPr>
          <p:nvPr>
            <p:ph type="body"/>
          </p:nvPr>
        </p:nvSpPr>
        <p:spPr>
          <a:xfrm>
            <a:off x="8154720" y="2202840"/>
            <a:ext cx="3299760" cy="3952800"/>
          </a:xfrm>
          <a:prstGeom prst="rect">
            <a:avLst/>
          </a:prstGeom>
          <a:noFill/>
          <a:ln w="0">
            <a:noFill/>
          </a:ln>
        </p:spPr>
        <p:txBody>
          <a:bodyPr numCol="1" spcCol="0" lIns="0" rIns="0" tIns="0" bIns="0" anchor="t">
            <a:normAutofit/>
          </a:bodyPr>
          <a:p>
            <a:pPr indent="0">
              <a:lnSpc>
                <a:spcPct val="90000"/>
              </a:lnSpc>
              <a:spcBef>
                <a:spcPts val="1001"/>
              </a:spcBef>
              <a:buNone/>
              <a:tabLst>
                <a:tab algn="l" pos="0"/>
              </a:tabLst>
            </a:pPr>
            <a:r>
              <a:rPr b="0" lang="en-US" sz="1800" spc="-1" strike="noStrike">
                <a:solidFill>
                  <a:srgbClr val="000000"/>
                </a:solidFill>
                <a:latin typeface="Arial"/>
                <a:ea typeface="Arial"/>
              </a:rPr>
              <a:t>Lorem ipsum dolor sit amet, consectetur adipiscing elit, sed do eiusmod tempor incididunt ut labore et dolore magna aliqua. Viverra vitae congue eu consequat ac felis donec et. Magnis dis parturient montes nascetur.</a:t>
            </a:r>
            <a:endParaRPr b="0" lang="en-US" sz="1800" spc="-1" strike="noStrike">
              <a:solidFill>
                <a:srgbClr val="000000"/>
              </a:solidFill>
              <a:latin typeface="Arial"/>
            </a:endParaRPr>
          </a:p>
        </p:txBody>
      </p:sp>
      <p:sp>
        <p:nvSpPr>
          <p:cNvPr id="39" name="Footer"/>
          <p:cNvSpPr/>
          <p:nvPr/>
        </p:nvSpPr>
        <p:spPr>
          <a:xfrm>
            <a:off x="3007800" y="6328080"/>
            <a:ext cx="8955360" cy="471600"/>
          </a:xfrm>
          <a:prstGeom prst="rect">
            <a:avLst/>
          </a:prstGeom>
          <a:noFill/>
          <a:ln w="0">
            <a:noFill/>
          </a:ln>
        </p:spPr>
        <p:style>
          <a:lnRef idx="0"/>
          <a:fillRef idx="0"/>
          <a:effectRef idx="0"/>
          <a:fontRef idx="minor"/>
        </p:style>
        <p:txBody>
          <a:bodyPr lIns="0" rIns="0" tIns="0" bIns="45000" anchor="b">
            <a:spAutoFit/>
          </a:bodyPr>
          <a:p>
            <a:pPr defTabSz="914400">
              <a:lnSpc>
                <a:spcPct val="100000"/>
              </a:lnSpc>
              <a:tabLst>
                <a:tab algn="l" pos="0"/>
              </a:tabLst>
            </a:pPr>
            <a:r>
              <a:rPr b="0" lang="en-US" sz="1400" spc="-1" strike="noStrike">
                <a:solidFill>
                  <a:srgbClr val="004a78"/>
                </a:solidFill>
                <a:latin typeface="arial"/>
              </a:rPr>
              <a:t>[Author Name], [Book Title], [#] Edition. © [Insert Year] Cengage. All Rights Reserved. May not be scanned, copied or duplicated, or posted to a publicly accessible website, in whole or in part.</a:t>
            </a:r>
            <a:endParaRPr b="0" lang="en-US"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9" r:id="rId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0" name="Picture 6" descr=""/>
          <p:cNvPicPr/>
          <p:nvPr/>
        </p:nvPicPr>
        <p:blipFill>
          <a:blip r:embed="rId2"/>
          <a:stretch/>
        </p:blipFill>
        <p:spPr>
          <a:xfrm>
            <a:off x="477000" y="6356520"/>
            <a:ext cx="1578960" cy="353160"/>
          </a:xfrm>
          <a:prstGeom prst="rect">
            <a:avLst/>
          </a:prstGeom>
          <a:ln w="0">
            <a:noFill/>
          </a:ln>
        </p:spPr>
      </p:pic>
      <p:sp>
        <p:nvSpPr>
          <p:cNvPr id="41" name="PlaceHolder 1"/>
          <p:cNvSpPr>
            <a:spLocks noGrp="1"/>
          </p:cNvSpPr>
          <p:nvPr>
            <p:ph type="title"/>
          </p:nvPr>
        </p:nvSpPr>
        <p:spPr>
          <a:xfrm>
            <a:off x="838080" y="365040"/>
            <a:ext cx="10514880" cy="671400"/>
          </a:xfrm>
          <a:prstGeom prst="rect">
            <a:avLst/>
          </a:prstGeom>
          <a:noFill/>
          <a:ln w="0">
            <a:noFill/>
          </a:ln>
        </p:spPr>
        <p:txBody>
          <a:bodyPr numCol="1" spcCol="0" lIns="0" rIns="0" tIns="0" bIns="0" anchor="t">
            <a:noAutofit/>
          </a:bodyPr>
          <a:p>
            <a:pPr indent="0" algn="ctr">
              <a:lnSpc>
                <a:spcPct val="90000"/>
              </a:lnSpc>
              <a:buNone/>
              <a:tabLst>
                <a:tab algn="l" pos="0"/>
              </a:tabLst>
            </a:pPr>
            <a:r>
              <a:rPr b="1" lang="en-US" sz="3400" spc="-1" strike="noStrike">
                <a:solidFill>
                  <a:srgbClr val="004a78"/>
                </a:solidFill>
                <a:latin typeface="Arial"/>
                <a:ea typeface="Arial"/>
              </a:rPr>
              <a:t>Click to </a:t>
            </a:r>
            <a:r>
              <a:rPr b="1" lang="en-US" sz="3400" spc="-1" strike="noStrike">
                <a:solidFill>
                  <a:srgbClr val="004a78"/>
                </a:solidFill>
                <a:latin typeface="Arial"/>
                <a:ea typeface="Arial"/>
              </a:rPr>
              <a:t>edit </a:t>
            </a:r>
            <a:r>
              <a:rPr b="1" lang="en-US" sz="3400" spc="-1" strike="noStrike">
                <a:solidFill>
                  <a:srgbClr val="004a78"/>
                </a:solidFill>
                <a:latin typeface="Arial"/>
                <a:ea typeface="Arial"/>
              </a:rPr>
              <a:t>Master </a:t>
            </a:r>
            <a:r>
              <a:rPr b="1" lang="en-US" sz="3400" spc="-1" strike="noStrike">
                <a:solidFill>
                  <a:srgbClr val="004a78"/>
                </a:solidFill>
                <a:latin typeface="Arial"/>
                <a:ea typeface="Arial"/>
              </a:rPr>
              <a:t>title </a:t>
            </a:r>
            <a:r>
              <a:rPr b="1" lang="en-US" sz="3400" spc="-1" strike="noStrike">
                <a:solidFill>
                  <a:srgbClr val="004a78"/>
                </a:solidFill>
                <a:latin typeface="Arial"/>
                <a:ea typeface="Arial"/>
              </a:rPr>
              <a:t>style</a:t>
            </a:r>
            <a:endParaRPr b="0" lang="en-US" sz="3400" spc="-1" strike="noStrike">
              <a:solidFill>
                <a:srgbClr val="000000"/>
              </a:solidFill>
              <a:latin typeface="Arial"/>
            </a:endParaRPr>
          </a:p>
        </p:txBody>
      </p:sp>
      <p:sp>
        <p:nvSpPr>
          <p:cNvPr id="42" name="PlaceHolder 2"/>
          <p:cNvSpPr>
            <a:spLocks noGrp="1"/>
          </p:cNvSpPr>
          <p:nvPr>
            <p:ph type="body"/>
          </p:nvPr>
        </p:nvSpPr>
        <p:spPr>
          <a:xfrm>
            <a:off x="743400" y="1289520"/>
            <a:ext cx="10710720" cy="2749320"/>
          </a:xfrm>
          <a:prstGeom prst="rect">
            <a:avLst/>
          </a:prstGeom>
          <a:noFill/>
          <a:ln w="0">
            <a:noFill/>
          </a:ln>
        </p:spPr>
        <p:txBody>
          <a:bodyPr numCol="1" spcCol="0" lIns="0" rIns="0" tIns="0" bIns="0" anchor="t">
            <a:noAutofit/>
          </a:bodyPr>
          <a:p>
            <a:pPr indent="0">
              <a:lnSpc>
                <a:spcPct val="90000"/>
              </a:lnSpc>
              <a:spcBef>
                <a:spcPts val="1001"/>
              </a:spcBef>
              <a:buNone/>
              <a:tabLst>
                <a:tab algn="l" pos="0"/>
              </a:tabLst>
            </a:pPr>
            <a:r>
              <a:rPr b="0" lang="en-US" sz="2400" spc="-1" strike="noStrike">
                <a:solidFill>
                  <a:srgbClr val="000000"/>
                </a:solidFill>
                <a:latin typeface="Arial"/>
                <a:ea typeface="Arial"/>
              </a:rPr>
              <a:t>Click to add text here. Lorem ipsum dolor sit amet, consectetur adipiscing elit, sed do eiusmod tempor incididunt ut labore et dolore magna aliqua. Faucibus nisl tincidunt eget nullam non. Mauris a diam maecenas sed enim ut sem viverra. Sed ullamcorper morbi tincidunt ornare. Sit amet volutpat consequat mauris nunc congue nisi. Mauris sit amet massa vitae. Consectetur libero id faucibus nisl tincidunt eget. Nulla facilisi morbi tempus iaculis urna id volutpat lacus. Imperdiet nulla malesuada pellentesque elit eget gravida cum sociis. Sed velit dignissim sodales ut.</a:t>
            </a:r>
            <a:endParaRPr b="0" lang="en-US" sz="2400" spc="-1" strike="noStrike">
              <a:solidFill>
                <a:srgbClr val="000000"/>
              </a:solidFill>
              <a:latin typeface="Arial"/>
            </a:endParaRPr>
          </a:p>
        </p:txBody>
      </p:sp>
      <p:sp>
        <p:nvSpPr>
          <p:cNvPr id="43" name="PlaceHolder 3"/>
          <p:cNvSpPr>
            <a:spLocks noGrp="1"/>
          </p:cNvSpPr>
          <p:nvPr>
            <p:ph type="body"/>
          </p:nvPr>
        </p:nvSpPr>
        <p:spPr>
          <a:xfrm>
            <a:off x="740160" y="4846680"/>
            <a:ext cx="10710720" cy="824760"/>
          </a:xfrm>
          <a:prstGeom prst="rect">
            <a:avLst/>
          </a:prstGeom>
          <a:noFill/>
          <a:ln w="0">
            <a:noFill/>
          </a:ln>
        </p:spPr>
        <p:txBody>
          <a:bodyPr numCol="1" spcCol="0" lIns="0" rIns="0" tIns="0" bIns="0" anchor="t">
            <a:noAutofit/>
          </a:bodyPr>
          <a:p>
            <a:pPr indent="0" defTabSz="914400">
              <a:lnSpc>
                <a:spcPct val="100000"/>
              </a:lnSpc>
              <a:buNone/>
              <a:tabLst>
                <a:tab algn="l" pos="0"/>
              </a:tabLst>
            </a:pPr>
            <a:r>
              <a:rPr b="0" lang="en-US" sz="1800" spc="-1" strike="noStrike">
                <a:solidFill>
                  <a:srgbClr val="006298"/>
                </a:solidFill>
                <a:latin typeface="Arial"/>
                <a:ea typeface="Arial"/>
              </a:rPr>
              <a:t>Click to add caption to accompany content. Lorem ipsum dolor sit amet, consectetur adipiscing elit, sed do eiusmod tempor incididunt ut labore et dolore magna aliqua. Viverra vitae congue eu consequat ac felis donec et.</a:t>
            </a:r>
            <a:endParaRPr b="0" lang="en-US" sz="1800" spc="-1" strike="noStrike">
              <a:solidFill>
                <a:srgbClr val="000000"/>
              </a:solidFill>
              <a:latin typeface="Arial"/>
            </a:endParaRPr>
          </a:p>
        </p:txBody>
      </p:sp>
      <p:sp>
        <p:nvSpPr>
          <p:cNvPr id="44" name="Footer"/>
          <p:cNvSpPr/>
          <p:nvPr/>
        </p:nvSpPr>
        <p:spPr>
          <a:xfrm>
            <a:off x="3007800" y="6328080"/>
            <a:ext cx="8955360" cy="471600"/>
          </a:xfrm>
          <a:prstGeom prst="rect">
            <a:avLst/>
          </a:prstGeom>
          <a:noFill/>
          <a:ln w="0">
            <a:noFill/>
          </a:ln>
        </p:spPr>
        <p:style>
          <a:lnRef idx="0"/>
          <a:fillRef idx="0"/>
          <a:effectRef idx="0"/>
          <a:fontRef idx="minor"/>
        </p:style>
        <p:txBody>
          <a:bodyPr lIns="0" rIns="0" tIns="0" bIns="45000" anchor="b">
            <a:spAutoFit/>
          </a:bodyPr>
          <a:p>
            <a:pPr defTabSz="914400">
              <a:lnSpc>
                <a:spcPct val="100000"/>
              </a:lnSpc>
              <a:tabLst>
                <a:tab algn="l" pos="0"/>
              </a:tabLst>
            </a:pPr>
            <a:r>
              <a:rPr b="0" lang="en-US" sz="1400" spc="-1" strike="noStrike">
                <a:solidFill>
                  <a:srgbClr val="004a78"/>
                </a:solidFill>
                <a:latin typeface="arial"/>
              </a:rPr>
              <a:t>[Author Name], [Book Title], [#] Edition. © [Insert Year] Cengage. All Rights Reserved. May not be scanned, copied or duplicated, or posted to a publicly accessible website, in whole or in part.</a:t>
            </a:r>
            <a:endParaRPr b="0" lang="en-US"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1" r:id="rId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5" name="Picture 6" descr=""/>
          <p:cNvPicPr/>
          <p:nvPr/>
        </p:nvPicPr>
        <p:blipFill>
          <a:blip r:embed="rId2"/>
          <a:stretch/>
        </p:blipFill>
        <p:spPr>
          <a:xfrm>
            <a:off x="477000" y="6356520"/>
            <a:ext cx="1578960" cy="353160"/>
          </a:xfrm>
          <a:prstGeom prst="rect">
            <a:avLst/>
          </a:prstGeom>
          <a:ln w="0">
            <a:noFill/>
          </a:ln>
        </p:spPr>
      </p:pic>
      <p:sp>
        <p:nvSpPr>
          <p:cNvPr id="46" name="PlaceHolder 1"/>
          <p:cNvSpPr>
            <a:spLocks noGrp="1"/>
          </p:cNvSpPr>
          <p:nvPr>
            <p:ph type="title"/>
          </p:nvPr>
        </p:nvSpPr>
        <p:spPr>
          <a:xfrm>
            <a:off x="838080" y="365040"/>
            <a:ext cx="10514880" cy="671400"/>
          </a:xfrm>
          <a:prstGeom prst="rect">
            <a:avLst/>
          </a:prstGeom>
          <a:noFill/>
          <a:ln w="0">
            <a:noFill/>
          </a:ln>
        </p:spPr>
        <p:txBody>
          <a:bodyPr numCol="1" spcCol="0" lIns="0" rIns="0" tIns="0" bIns="0" anchor="t">
            <a:noAutofit/>
          </a:bodyPr>
          <a:p>
            <a:pPr indent="0" algn="ctr">
              <a:lnSpc>
                <a:spcPct val="90000"/>
              </a:lnSpc>
              <a:buNone/>
              <a:tabLst>
                <a:tab algn="l" pos="0"/>
              </a:tabLst>
            </a:pPr>
            <a:r>
              <a:rPr b="1" lang="en-US" sz="3400" spc="-1" strike="noStrike">
                <a:solidFill>
                  <a:srgbClr val="004a78"/>
                </a:solidFill>
                <a:latin typeface="Arial"/>
                <a:ea typeface="Arial"/>
              </a:rPr>
              <a:t>Click to </a:t>
            </a:r>
            <a:r>
              <a:rPr b="1" lang="en-US" sz="3400" spc="-1" strike="noStrike">
                <a:solidFill>
                  <a:srgbClr val="004a78"/>
                </a:solidFill>
                <a:latin typeface="Arial"/>
                <a:ea typeface="Arial"/>
              </a:rPr>
              <a:t>edit </a:t>
            </a:r>
            <a:r>
              <a:rPr b="1" lang="en-US" sz="3400" spc="-1" strike="noStrike">
                <a:solidFill>
                  <a:srgbClr val="004a78"/>
                </a:solidFill>
                <a:latin typeface="Arial"/>
                <a:ea typeface="Arial"/>
              </a:rPr>
              <a:t>Master </a:t>
            </a:r>
            <a:r>
              <a:rPr b="1" lang="en-US" sz="3400" spc="-1" strike="noStrike">
                <a:solidFill>
                  <a:srgbClr val="004a78"/>
                </a:solidFill>
                <a:latin typeface="Arial"/>
                <a:ea typeface="Arial"/>
              </a:rPr>
              <a:t>title </a:t>
            </a:r>
            <a:r>
              <a:rPr b="1" lang="en-US" sz="3400" spc="-1" strike="noStrike">
                <a:solidFill>
                  <a:srgbClr val="004a78"/>
                </a:solidFill>
                <a:latin typeface="Arial"/>
                <a:ea typeface="Arial"/>
              </a:rPr>
              <a:t>style</a:t>
            </a:r>
            <a:endParaRPr b="0" lang="en-US" sz="3400" spc="-1" strike="noStrike">
              <a:solidFill>
                <a:srgbClr val="000000"/>
              </a:solidFill>
              <a:latin typeface="Arial"/>
            </a:endParaRPr>
          </a:p>
        </p:txBody>
      </p:sp>
      <p:sp>
        <p:nvSpPr>
          <p:cNvPr id="47" name="Footer"/>
          <p:cNvSpPr/>
          <p:nvPr/>
        </p:nvSpPr>
        <p:spPr>
          <a:xfrm>
            <a:off x="2743200" y="6323040"/>
            <a:ext cx="9107640" cy="471600"/>
          </a:xfrm>
          <a:prstGeom prst="rect">
            <a:avLst/>
          </a:prstGeom>
          <a:noFill/>
          <a:ln w="0">
            <a:noFill/>
          </a:ln>
        </p:spPr>
        <p:style>
          <a:lnRef idx="0"/>
          <a:fillRef idx="0"/>
          <a:effectRef idx="0"/>
          <a:fontRef idx="minor"/>
        </p:style>
        <p:txBody>
          <a:bodyPr lIns="0" rIns="0" tIns="0" bIns="45000" anchor="b">
            <a:spAutoFit/>
          </a:bodyPr>
          <a:p>
            <a:pPr defTabSz="914400">
              <a:lnSpc>
                <a:spcPct val="100000"/>
              </a:lnSpc>
              <a:tabLst>
                <a:tab algn="l" pos="0"/>
              </a:tabLst>
            </a:pPr>
            <a:r>
              <a:rPr b="0" lang="en-US" sz="1400" spc="-1" strike="noStrike">
                <a:solidFill>
                  <a:srgbClr val="004a78"/>
                </a:solidFill>
                <a:latin typeface="arial"/>
              </a:rPr>
              <a:t>Simpson, Antill, Wilson, Hands-On Ethical Hacking and Network Defense, 4</a:t>
            </a:r>
            <a:r>
              <a:rPr b="0" lang="en-US" sz="1400" spc="-1" strike="noStrike" baseline="30000">
                <a:solidFill>
                  <a:srgbClr val="004a78"/>
                </a:solidFill>
                <a:latin typeface="arial"/>
              </a:rPr>
              <a:t>th</a:t>
            </a:r>
            <a:r>
              <a:rPr b="0" lang="en-US" sz="1400" spc="-1" strike="noStrike">
                <a:solidFill>
                  <a:srgbClr val="004a78"/>
                </a:solidFill>
                <a:latin typeface="arial"/>
              </a:rPr>
              <a:t> Edition. © 2023 Cengage. All Rights Reserved. May not be scanned, copied or duplicated, or posted to a publicly accessible website, in whole or in part.</a:t>
            </a:r>
            <a:endParaRPr b="0" lang="en-US" sz="1400" spc="-1" strike="noStrike">
              <a:solidFill>
                <a:srgbClr val="000000"/>
              </a:solidFill>
              <a:latin typeface="Arial"/>
            </a:endParaRPr>
          </a:p>
        </p:txBody>
      </p:sp>
      <p:sp>
        <p:nvSpPr>
          <p:cNvPr id="48" name="PlaceHolder 2"/>
          <p:cNvSpPr>
            <a:spLocks noGrp="1"/>
          </p:cNvSpPr>
          <p:nvPr>
            <p:ph type="body"/>
          </p:nvPr>
        </p:nvSpPr>
        <p:spPr>
          <a:xfrm>
            <a:off x="743400" y="4029120"/>
            <a:ext cx="7981560" cy="1834560"/>
          </a:xfrm>
          <a:prstGeom prst="rect">
            <a:avLst/>
          </a:prstGeom>
          <a:noFill/>
          <a:ln w="0">
            <a:noFill/>
          </a:ln>
        </p:spPr>
        <p:txBody>
          <a:bodyPr lIns="90000" rIns="90000" tIns="45000" bIns="45000" anchor="t">
            <a:noAutofit/>
          </a:bodyPr>
          <a:p>
            <a:pPr indent="0">
              <a:lnSpc>
                <a:spcPct val="100000"/>
              </a:lnSpc>
              <a:buNone/>
              <a:tabLst>
                <a:tab algn="l" pos="0"/>
              </a:tabLst>
            </a:pPr>
            <a:r>
              <a:rPr b="0" lang="en-US" sz="1800" spc="-1" strike="noStrike">
                <a:solidFill>
                  <a:schemeClr val="dk1"/>
                </a:solidFill>
                <a:latin typeface="Calibri"/>
              </a:rPr>
              <a:t>Click icon to add picture</a:t>
            </a:r>
            <a:endParaRPr b="0" lang="en-US" sz="1800" spc="-1" strike="noStrike">
              <a:solidFill>
                <a:srgbClr val="000000"/>
              </a:solidFill>
              <a:latin typeface="Arial"/>
            </a:endParaRPr>
          </a:p>
        </p:txBody>
      </p:sp>
      <p:sp>
        <p:nvSpPr>
          <p:cNvPr id="49" name="PlaceHolder 3"/>
          <p:cNvSpPr>
            <a:spLocks noGrp="1"/>
          </p:cNvSpPr>
          <p:nvPr>
            <p:ph type="body"/>
          </p:nvPr>
        </p:nvSpPr>
        <p:spPr>
          <a:xfrm>
            <a:off x="743400" y="1638360"/>
            <a:ext cx="10857240" cy="1936080"/>
          </a:xfrm>
          <a:prstGeom prst="rect">
            <a:avLst/>
          </a:prstGeom>
          <a:noFill/>
          <a:ln w="0">
            <a:noFill/>
          </a:ln>
        </p:spPr>
        <p:txBody>
          <a:bodyPr numCol="1" spcCol="0" lIns="0" rIns="0" tIns="0" bIns="0" anchor="t">
            <a:normAutofit/>
          </a:bodyPr>
          <a:p>
            <a:pPr marL="343080" indent="-343080">
              <a:lnSpc>
                <a:spcPct val="90000"/>
              </a:lnSpc>
              <a:spcBef>
                <a:spcPts val="1001"/>
              </a:spcBef>
              <a:buClr>
                <a:srgbClr val="004a78"/>
              </a:buClr>
              <a:buFont typeface="Arial"/>
              <a:buChar char="•"/>
            </a:pPr>
            <a:r>
              <a:rPr b="0" lang="en-US" sz="2000" spc="-1" strike="noStrike">
                <a:solidFill>
                  <a:srgbClr val="004a78"/>
                </a:solidFill>
                <a:latin typeface="Arial"/>
                <a:ea typeface="Arial"/>
              </a:rPr>
              <a:t>First level</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Second level</a:t>
            </a:r>
            <a:endParaRPr b="0" lang="en-US" sz="2000" spc="-1" strike="noStrike">
              <a:solidFill>
                <a:srgbClr val="000000"/>
              </a:solidFill>
              <a:latin typeface="Arial"/>
            </a:endParaRPr>
          </a:p>
          <a:p>
            <a:pPr lvl="2" marL="1143000" indent="-228600" defTabSz="914400">
              <a:lnSpc>
                <a:spcPct val="90000"/>
              </a:lnSpc>
              <a:spcBef>
                <a:spcPts val="499"/>
              </a:spcBef>
              <a:buClr>
                <a:srgbClr val="000000"/>
              </a:buClr>
              <a:buFont typeface="Arial"/>
              <a:buChar char="•"/>
            </a:pPr>
            <a:r>
              <a:rPr b="0" lang="en-US" sz="2000" spc="-1" strike="noStrike">
                <a:solidFill>
                  <a:srgbClr val="004a78"/>
                </a:solidFill>
                <a:latin typeface="Arial"/>
                <a:ea typeface="Arial"/>
              </a:rPr>
              <a:t>Third level</a:t>
            </a:r>
            <a:endParaRPr b="0" lang="en-US" sz="2000" spc="-1" strike="noStrike">
              <a:solidFill>
                <a:srgbClr val="000000"/>
              </a:solidFill>
              <a:latin typeface="Arial"/>
            </a:endParaRPr>
          </a:p>
          <a:p>
            <a:pPr lvl="3" marL="1600200" indent="-228600" defTabSz="914400">
              <a:lnSpc>
                <a:spcPct val="90000"/>
              </a:lnSpc>
              <a:spcBef>
                <a:spcPts val="499"/>
              </a:spcBef>
              <a:buClr>
                <a:srgbClr val="000000"/>
              </a:buClr>
              <a:buSzPct val="50000"/>
              <a:buFont typeface="Calibri"/>
              <a:buChar char="▶"/>
            </a:pPr>
            <a:r>
              <a:rPr b="0" lang="en-US" sz="2000" spc="-1" strike="noStrike">
                <a:solidFill>
                  <a:srgbClr val="004a78"/>
                </a:solidFill>
                <a:latin typeface="Arial"/>
                <a:ea typeface="Arial"/>
              </a:rPr>
              <a:t>Fourth level</a:t>
            </a:r>
            <a:endParaRPr b="0" lang="en-US" sz="2000" spc="-1" strike="noStrike">
              <a:solidFill>
                <a:srgbClr val="000000"/>
              </a:solidFill>
              <a:latin typeface="Arial"/>
            </a:endParaRPr>
          </a:p>
          <a:p>
            <a:pPr lvl="4" marL="2057400" indent="-228600" defTabSz="914400">
              <a:lnSpc>
                <a:spcPct val="90000"/>
              </a:lnSpc>
              <a:spcBef>
                <a:spcPts val="499"/>
              </a:spcBef>
              <a:buClr>
                <a:srgbClr val="000000"/>
              </a:buClr>
              <a:buFont typeface="Helvetica"/>
              <a:buChar char="⁃"/>
            </a:pPr>
            <a:r>
              <a:rPr b="0" lang="en-US" sz="2000" spc="-1" strike="noStrike">
                <a:solidFill>
                  <a:srgbClr val="004a78"/>
                </a:solidFill>
                <a:latin typeface="Arial"/>
                <a:ea typeface="Arial"/>
              </a:rPr>
              <a:t>Fifth level</a:t>
            </a:r>
            <a:endParaRPr b="0" lang="en-US" sz="2000" spc="-1" strike="noStrike">
              <a:solidFill>
                <a:srgbClr val="000000"/>
              </a:solidFill>
              <a:latin typeface="Arial"/>
            </a:endParaRPr>
          </a:p>
        </p:txBody>
      </p:sp>
      <p:sp>
        <p:nvSpPr>
          <p:cNvPr id="50" name="PlaceHolder 4"/>
          <p:cNvSpPr>
            <a:spLocks noGrp="1"/>
          </p:cNvSpPr>
          <p:nvPr>
            <p:ph type="body"/>
          </p:nvPr>
        </p:nvSpPr>
        <p:spPr>
          <a:xfrm>
            <a:off x="7893720" y="5562360"/>
            <a:ext cx="3706920" cy="261720"/>
          </a:xfrm>
          <a:prstGeom prst="rect">
            <a:avLst/>
          </a:prstGeom>
          <a:noFill/>
          <a:ln w="0">
            <a:noFill/>
          </a:ln>
        </p:spPr>
        <p:txBody>
          <a:bodyPr numCol="1" spcCol="0" lIns="0" rIns="0" tIns="0" bIns="0" anchor="t">
            <a:noAutofit/>
          </a:bodyPr>
          <a:p>
            <a:pPr marL="432000" indent="-324000">
              <a:lnSpc>
                <a:spcPct val="90000"/>
              </a:lnSpc>
              <a:spcBef>
                <a:spcPts val="1417"/>
              </a:spcBef>
              <a:buClr>
                <a:srgbClr val="000000"/>
              </a:buClr>
              <a:buSzPct val="45000"/>
              <a:buFont typeface="Wingdings" charset="2"/>
              <a:buChar char=""/>
            </a:pPr>
            <a:r>
              <a:rPr b="0" lang="en-US" sz="1000" spc="-1" strike="noStrike">
                <a:solidFill>
                  <a:srgbClr val="000000"/>
                </a:solidFill>
                <a:latin typeface="Arial"/>
              </a:rPr>
              <a:t>Click to edit the outline text format</a:t>
            </a:r>
            <a:endParaRPr b="0" lang="en-US" sz="10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1000" spc="-1" strike="noStrike">
                <a:solidFill>
                  <a:srgbClr val="004a78"/>
                </a:solidFill>
                <a:latin typeface="Arial"/>
              </a:rPr>
              <a:t>Second Outline Level</a:t>
            </a:r>
            <a:endParaRPr b="0" lang="en-US" sz="1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US" sz="1000" spc="-1" strike="noStrike">
                <a:solidFill>
                  <a:srgbClr val="004a78"/>
                </a:solidFill>
                <a:latin typeface="Arial"/>
              </a:rPr>
              <a:t>Third Outline Level</a:t>
            </a:r>
            <a:endParaRPr b="0" lang="en-US" sz="10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US" sz="1000" spc="-1" strike="noStrike">
                <a:solidFill>
                  <a:srgbClr val="004a78"/>
                </a:solidFill>
                <a:latin typeface="Arial"/>
              </a:rPr>
              <a:t>Fourth Outline Level</a:t>
            </a:r>
            <a:endParaRPr b="0" lang="en-US" sz="10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US" sz="1000" spc="-1" strike="noStrike">
                <a:solidFill>
                  <a:srgbClr val="004a78"/>
                </a:solidFill>
                <a:latin typeface="Arial"/>
              </a:rPr>
              <a:t>Fifth Outline Level</a:t>
            </a:r>
            <a:endParaRPr b="0" lang="en-US" sz="1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US" sz="1000" spc="-1" strike="noStrike">
                <a:solidFill>
                  <a:srgbClr val="004a78"/>
                </a:solidFill>
                <a:latin typeface="Arial"/>
              </a:rPr>
              <a:t>Sixth Outline Level</a:t>
            </a:r>
            <a:endParaRPr b="0" lang="en-US" sz="1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US" sz="1000" spc="-1" strike="noStrike">
                <a:solidFill>
                  <a:srgbClr val="004a78"/>
                </a:solidFill>
                <a:latin typeface="Arial"/>
              </a:rPr>
              <a:t>Seventh Outline Level</a:t>
            </a:r>
            <a:endParaRPr b="0" lang="en-US" sz="1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3" r:id="rId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51" name="Picture 6" descr=""/>
          <p:cNvPicPr/>
          <p:nvPr/>
        </p:nvPicPr>
        <p:blipFill>
          <a:blip r:embed="rId2"/>
          <a:stretch/>
        </p:blipFill>
        <p:spPr>
          <a:xfrm>
            <a:off x="477000" y="6356520"/>
            <a:ext cx="1578960" cy="353160"/>
          </a:xfrm>
          <a:prstGeom prst="rect">
            <a:avLst/>
          </a:prstGeom>
          <a:ln w="0">
            <a:noFill/>
          </a:ln>
        </p:spPr>
      </p:pic>
      <p:pic>
        <p:nvPicPr>
          <p:cNvPr id="52" name="Picture 7" descr=""/>
          <p:cNvPicPr/>
          <p:nvPr/>
        </p:nvPicPr>
        <p:blipFill>
          <a:blip r:embed="rId3"/>
          <a:stretch/>
        </p:blipFill>
        <p:spPr>
          <a:xfrm>
            <a:off x="360" y="0"/>
            <a:ext cx="12191040" cy="6865200"/>
          </a:xfrm>
          <a:prstGeom prst="rect">
            <a:avLst/>
          </a:prstGeom>
          <a:ln w="0">
            <a:noFill/>
          </a:ln>
        </p:spPr>
      </p:pic>
      <p:sp>
        <p:nvSpPr>
          <p:cNvPr id="53" name="PlaceHolder 1"/>
          <p:cNvSpPr>
            <a:spLocks noGrp="1"/>
          </p:cNvSpPr>
          <p:nvPr>
            <p:ph type="title"/>
          </p:nvPr>
        </p:nvSpPr>
        <p:spPr>
          <a:xfrm>
            <a:off x="838080" y="2291040"/>
            <a:ext cx="10514880" cy="683280"/>
          </a:xfrm>
          <a:prstGeom prst="rect">
            <a:avLst/>
          </a:prstGeom>
          <a:noFill/>
          <a:ln w="0">
            <a:noFill/>
          </a:ln>
        </p:spPr>
        <p:txBody>
          <a:bodyPr numCol="1" spcCol="0" lIns="0" rIns="0" tIns="0" bIns="0" anchor="t">
            <a:noAutofit/>
          </a:bodyPr>
          <a:p>
            <a:pPr indent="0" algn="ctr">
              <a:lnSpc>
                <a:spcPct val="90000"/>
              </a:lnSpc>
              <a:buNone/>
              <a:tabLst>
                <a:tab algn="l" pos="0"/>
              </a:tabLst>
            </a:pPr>
            <a:r>
              <a:rPr b="1" lang="en-US" sz="3400" spc="-1" strike="noStrike">
                <a:solidFill>
                  <a:schemeClr val="lt1"/>
                </a:solidFill>
                <a:latin typeface="Arial"/>
                <a:ea typeface="Arial"/>
              </a:rPr>
              <a:t>Click to </a:t>
            </a:r>
            <a:r>
              <a:rPr b="1" lang="en-US" sz="3400" spc="-1" strike="noStrike">
                <a:solidFill>
                  <a:schemeClr val="lt1"/>
                </a:solidFill>
                <a:latin typeface="Arial"/>
                <a:ea typeface="Arial"/>
              </a:rPr>
              <a:t>edit </a:t>
            </a:r>
            <a:r>
              <a:rPr b="1" lang="en-US" sz="3400" spc="-1" strike="noStrike">
                <a:solidFill>
                  <a:schemeClr val="lt1"/>
                </a:solidFill>
                <a:latin typeface="Arial"/>
                <a:ea typeface="Arial"/>
              </a:rPr>
              <a:t>Master </a:t>
            </a:r>
            <a:r>
              <a:rPr b="1" lang="en-US" sz="3400" spc="-1" strike="noStrike">
                <a:solidFill>
                  <a:schemeClr val="lt1"/>
                </a:solidFill>
                <a:latin typeface="Arial"/>
                <a:ea typeface="Arial"/>
              </a:rPr>
              <a:t>title </a:t>
            </a:r>
            <a:r>
              <a:rPr b="1" lang="en-US" sz="3400" spc="-1" strike="noStrike">
                <a:solidFill>
                  <a:schemeClr val="lt1"/>
                </a:solidFill>
                <a:latin typeface="Arial"/>
                <a:ea typeface="Arial"/>
              </a:rPr>
              <a:t>style</a:t>
            </a:r>
            <a:endParaRPr b="0" lang="en-US" sz="3400" spc="-1" strike="noStrike">
              <a:solidFill>
                <a:srgbClr val="000000"/>
              </a:solidFill>
              <a:latin typeface="Arial"/>
            </a:endParaRPr>
          </a:p>
        </p:txBody>
      </p:sp>
      <p:sp>
        <p:nvSpPr>
          <p:cNvPr id="54" name="PlaceHolder 2"/>
          <p:cNvSpPr>
            <a:spLocks noGrp="1"/>
          </p:cNvSpPr>
          <p:nvPr>
            <p:ph type="body"/>
          </p:nvPr>
        </p:nvSpPr>
        <p:spPr>
          <a:xfrm>
            <a:off x="4867200" y="3620160"/>
            <a:ext cx="2456640" cy="596880"/>
          </a:xfrm>
          <a:prstGeom prst="rect">
            <a:avLst/>
          </a:prstGeom>
          <a:noFill/>
          <a:ln w="0">
            <a:noFill/>
          </a:ln>
        </p:spPr>
        <p:txBody>
          <a:bodyPr numCol="1" spcCol="0" lIns="0" rIns="0" tIns="0" bIns="0" anchor="t">
            <a:normAutofit/>
          </a:bodyPr>
          <a:p>
            <a:pPr indent="0" algn="ctr">
              <a:lnSpc>
                <a:spcPct val="90000"/>
              </a:lnSpc>
              <a:spcBef>
                <a:spcPts val="1001"/>
              </a:spcBef>
              <a:buNone/>
              <a:tabLst>
                <a:tab algn="l" pos="0"/>
              </a:tabLst>
            </a:pPr>
            <a:r>
              <a:rPr b="0" lang="en-US" sz="2000" spc="-1" strike="noStrike">
                <a:solidFill>
                  <a:schemeClr val="lt1"/>
                </a:solidFill>
                <a:latin typeface="Arial"/>
                <a:ea typeface="Arial"/>
              </a:rPr>
              <a:t>Click to edit date</a:t>
            </a:r>
            <a:endParaRPr b="0" lang="en-US" sz="2000" spc="-1" strike="noStrike">
              <a:solidFill>
                <a:srgbClr val="000000"/>
              </a:solidFill>
              <a:latin typeface="Arial"/>
            </a:endParaRPr>
          </a:p>
        </p:txBody>
      </p:sp>
      <p:pic>
        <p:nvPicPr>
          <p:cNvPr id="55" name="Picture 7" descr=""/>
          <p:cNvPicPr/>
          <p:nvPr/>
        </p:nvPicPr>
        <p:blipFill>
          <a:blip r:embed="rId4"/>
          <a:stretch/>
        </p:blipFill>
        <p:spPr>
          <a:xfrm>
            <a:off x="424800" y="6356520"/>
            <a:ext cx="1698840" cy="383040"/>
          </a:xfrm>
          <a:prstGeom prst="rect">
            <a:avLst/>
          </a:prstGeom>
          <a:ln w="0">
            <a:noFill/>
          </a:ln>
        </p:spPr>
      </p:pic>
      <p:sp>
        <p:nvSpPr>
          <p:cNvPr id="56" name="PlaceHolder 3"/>
          <p:cNvSpPr>
            <a:spLocks noGrp="1"/>
          </p:cNvSpPr>
          <p:nvPr>
            <p:ph type="ftr" idx="3"/>
          </p:nvPr>
        </p:nvSpPr>
        <p:spPr>
          <a:xfrm>
            <a:off x="2923920" y="6356520"/>
            <a:ext cx="8800920" cy="364320"/>
          </a:xfrm>
          <a:prstGeom prst="rect">
            <a:avLst/>
          </a:prstGeom>
          <a:noFill/>
          <a:ln w="0">
            <a:noFill/>
          </a:ln>
        </p:spPr>
        <p:txBody>
          <a:bodyPr lIns="91440" rIns="91440" tIns="45720" bIns="45720" anchor="ctr">
            <a:noAutofit/>
          </a:bodyPr>
          <a:lstStyle>
            <a:lvl1pPr indent="0">
              <a:lnSpc>
                <a:spcPct val="100000"/>
              </a:lnSpc>
              <a:buNone/>
              <a:tabLst>
                <a:tab algn="l" pos="0"/>
              </a:tabLst>
              <a:defRPr b="0" lang="en-US" sz="1400" spc="-1" strike="noStrike">
                <a:solidFill>
                  <a:schemeClr val="lt1"/>
                </a:solidFill>
                <a:latin typeface="arial"/>
              </a:defRPr>
            </a:lvl1pPr>
          </a:lstStyle>
          <a:p>
            <a:pPr indent="0">
              <a:lnSpc>
                <a:spcPct val="100000"/>
              </a:lnSpc>
              <a:buNone/>
              <a:tabLst>
                <a:tab algn="l" pos="0"/>
              </a:tabLst>
            </a:pPr>
            <a:r>
              <a:rPr b="0" lang="en-US" sz="1400" spc="-1" strike="noStrike">
                <a:solidFill>
                  <a:schemeClr val="lt1"/>
                </a:solidFill>
                <a:latin typeface="arial"/>
              </a:rPr>
              <a:t>&lt;footer&gt;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5" r:id="rId5"/>
  </p:sldLayoutIdLst>
</p:sldMaster>
</file>

<file path=ppt/slides/_rels/slide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6.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0.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8.xml"/>
</Relationships>
</file>

<file path=ppt/slides/_rels/slide1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8.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0.xml"/>
</Relationships>
</file>

<file path=ppt/slides/_rels/slide2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0.xml"/>
</Relationships>
</file>

<file path=ppt/slides/_rels/slide27.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8.xml"/>
</Relationships>
</file>

<file path=ppt/slides/_rels/slide28.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8.xml"/>
</Relationships>
</file>

<file path=ppt/slides/_rels/slide29.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8.xml"/>
</Relationships>
</file>

<file path=ppt/slides/_rels/slide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8.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0.xml"/>
</Relationships>
</file>

<file path=ppt/slides/_rels/slide34.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8.xml"/>
</Relationships>
</file>

<file path=ppt/slides/_rels/slide35.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8.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4.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3729960" y="1901880"/>
            <a:ext cx="8036280" cy="1526400"/>
          </a:xfrm>
          <a:prstGeom prst="rect">
            <a:avLst/>
          </a:prstGeom>
          <a:noFill/>
          <a:ln w="0">
            <a:noFill/>
          </a:ln>
        </p:spPr>
        <p:txBody>
          <a:bodyPr numCol="1" spcCol="0" lIns="0" rIns="0" tIns="0" bIns="0" anchor="ctr">
            <a:noAutofit/>
          </a:bodyPr>
          <a:p>
            <a:pPr indent="0" algn="ctr">
              <a:lnSpc>
                <a:spcPct val="90000"/>
              </a:lnSpc>
              <a:buNone/>
              <a:tabLst>
                <a:tab algn="l" pos="0"/>
              </a:tabLst>
            </a:pPr>
            <a:r>
              <a:rPr b="0" lang="en-US" sz="4000" spc="-1" strike="noStrike">
                <a:solidFill>
                  <a:schemeClr val="lt1"/>
                </a:solidFill>
                <a:latin typeface="Arial"/>
                <a:ea typeface="Arial"/>
              </a:rPr>
              <a:t>Hands-On Ethical Hacking and Network Defense,</a:t>
            </a:r>
            <a:br>
              <a:rPr sz="4000"/>
            </a:br>
            <a:r>
              <a:rPr b="0" lang="en-US" sz="4000" spc="-1" strike="noStrike">
                <a:solidFill>
                  <a:schemeClr val="lt1"/>
                </a:solidFill>
                <a:latin typeface="Arial"/>
                <a:ea typeface="Arial"/>
              </a:rPr>
              <a:t>Edition 4</a:t>
            </a:r>
            <a:endParaRPr b="0" lang="en-US" sz="4000" spc="-1" strike="noStrike">
              <a:solidFill>
                <a:srgbClr val="000000"/>
              </a:solidFill>
              <a:latin typeface="Arial"/>
            </a:endParaRPr>
          </a:p>
        </p:txBody>
      </p:sp>
      <p:sp>
        <p:nvSpPr>
          <p:cNvPr id="98" name="PlaceHolder 2"/>
          <p:cNvSpPr>
            <a:spLocks noGrp="1"/>
          </p:cNvSpPr>
          <p:nvPr>
            <p:ph/>
          </p:nvPr>
        </p:nvSpPr>
        <p:spPr>
          <a:xfrm>
            <a:off x="4817160" y="3828600"/>
            <a:ext cx="6371640" cy="1116000"/>
          </a:xfrm>
          <a:prstGeom prst="rect">
            <a:avLst/>
          </a:prstGeom>
          <a:noFill/>
          <a:ln w="0">
            <a:noFill/>
          </a:ln>
        </p:spPr>
        <p:txBody>
          <a:bodyPr numCol="1" spcCol="0" lIns="0" rIns="0" tIns="0" bIns="0" anchor="ctr">
            <a:noAutofit/>
          </a:bodyPr>
          <a:p>
            <a:pPr indent="0" algn="ctr">
              <a:lnSpc>
                <a:spcPct val="90000"/>
              </a:lnSpc>
              <a:spcBef>
                <a:spcPts val="1001"/>
              </a:spcBef>
              <a:buNone/>
              <a:tabLst>
                <a:tab algn="l" pos="0"/>
              </a:tabLst>
            </a:pPr>
            <a:r>
              <a:rPr b="1" lang="en-US" sz="3600" spc="-1" strike="noStrike">
                <a:solidFill>
                  <a:schemeClr val="lt1"/>
                </a:solidFill>
                <a:latin typeface="Arial"/>
                <a:ea typeface="Arial"/>
              </a:rPr>
              <a:t>Module 6: </a:t>
            </a:r>
            <a:r>
              <a:rPr b="0" lang="en-US" sz="3600" spc="-1" strike="noStrike">
                <a:solidFill>
                  <a:schemeClr val="lt1"/>
                </a:solidFill>
                <a:latin typeface="Arial"/>
                <a:ea typeface="Arial"/>
              </a:rPr>
              <a:t>Enumeration</a:t>
            </a:r>
            <a:endParaRPr b="0" lang="en-US" sz="3600" spc="-1" strike="noStrike">
              <a:solidFill>
                <a:srgbClr val="000000"/>
              </a:solidFill>
              <a:latin typeface="Arial"/>
            </a:endParaRPr>
          </a:p>
        </p:txBody>
      </p:sp>
      <p:pic>
        <p:nvPicPr>
          <p:cNvPr id="99" name="Picture Placeholder 5" descr="">
            <a:extLst>
              <a:ext uri="{C183D7F6-B498-43B3-948B-1728B52AA6E4}">
                <adec:decorative xmlns:adec="http://schemas.microsoft.com/office/drawing/2017/decorative" val="1"/>
              </a:ext>
            </a:extLst>
          </p:cNvPr>
          <p:cNvPicPr/>
          <p:nvPr/>
        </p:nvPicPr>
        <p:blipFill>
          <a:blip r:embed="rId1"/>
          <a:srcRect l="5203" t="0" r="5203" b="10570"/>
          <a:stretch/>
        </p:blipFill>
        <p:spPr>
          <a:xfrm>
            <a:off x="424800" y="691920"/>
            <a:ext cx="3342600" cy="3861000"/>
          </a:xfrm>
          <a:prstGeom prst="rect">
            <a:avLst/>
          </a:prstGeom>
          <a:ln w="0">
            <a:noFill/>
          </a:ln>
        </p:spPr>
      </p:pic>
      <p:sp>
        <p:nvSpPr>
          <p:cNvPr id="100" name="PlaceHolder 3"/>
          <p:cNvSpPr>
            <a:spLocks noGrp="1"/>
          </p:cNvSpPr>
          <p:nvPr>
            <p:ph/>
          </p:nvPr>
        </p:nvSpPr>
        <p:spPr>
          <a:xfrm>
            <a:off x="2708640" y="6347160"/>
            <a:ext cx="9057600" cy="441360"/>
          </a:xfrm>
          <a:prstGeom prst="rect">
            <a:avLst/>
          </a:prstGeom>
          <a:noFill/>
          <a:ln w="0">
            <a:noFill/>
          </a:ln>
        </p:spPr>
        <p:txBody>
          <a:bodyPr numCol="1" spcCol="0" lIns="0" rIns="0" tIns="0" bIns="0" anchor="t">
            <a:noAutofit/>
          </a:bodyPr>
          <a:p>
            <a:pPr indent="0">
              <a:lnSpc>
                <a:spcPct val="90000"/>
              </a:lnSpc>
              <a:spcBef>
                <a:spcPts val="1001"/>
              </a:spcBef>
              <a:buNone/>
              <a:tabLst>
                <a:tab algn="l" pos="0"/>
              </a:tabLst>
            </a:pPr>
            <a:r>
              <a:rPr b="0" lang="en-US" sz="1400" spc="-1" strike="noStrike">
                <a:solidFill>
                  <a:schemeClr val="lt1"/>
                </a:solidFill>
                <a:latin typeface="arial"/>
              </a:rPr>
              <a:t>Simpson, Antill</a:t>
            </a:r>
            <a:r>
              <a:rPr b="0" lang="en-US" sz="1400" spc="-1" strike="noStrike">
                <a:solidFill>
                  <a:schemeClr val="lt1"/>
                </a:solidFill>
                <a:latin typeface="arial"/>
                <a:ea typeface="Arial"/>
              </a:rPr>
              <a:t>, Wilson, Hands-On Ethical Hacking and Network Defense, 4</a:t>
            </a:r>
            <a:r>
              <a:rPr b="0" lang="en-US" sz="1400" spc="-1" strike="noStrike" baseline="30000">
                <a:solidFill>
                  <a:schemeClr val="lt1"/>
                </a:solidFill>
                <a:latin typeface="arial"/>
                <a:ea typeface="Arial"/>
              </a:rPr>
              <a:t>th</a:t>
            </a:r>
            <a:r>
              <a:rPr b="0" lang="en-US" sz="1400" spc="-1" strike="noStrike">
                <a:solidFill>
                  <a:schemeClr val="lt1"/>
                </a:solidFill>
                <a:latin typeface="arial"/>
                <a:ea typeface="Arial"/>
              </a:rPr>
              <a:t> Edition. © 2023 Cengage. All Rights Reserved. May not be scanned, copied or duplicated, or posted to a publicly accessible website, in whole or in part.</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PlaceHolder 1"/>
          <p:cNvSpPr>
            <a:spLocks noGrp="1"/>
          </p:cNvSpPr>
          <p:nvPr>
            <p:ph type="title"/>
          </p:nvPr>
        </p:nvSpPr>
        <p:spPr>
          <a:xfrm>
            <a:off x="838080" y="365040"/>
            <a:ext cx="10514880" cy="671400"/>
          </a:xfrm>
          <a:prstGeom prst="rect">
            <a:avLst/>
          </a:prstGeom>
          <a:noFill/>
          <a:ln w="0">
            <a:noFill/>
          </a:ln>
        </p:spPr>
        <p:txBody>
          <a:bodyPr numCol="1" spcCol="0" lIns="0" rIns="0" tIns="0" bIns="0" anchor="t">
            <a:noAutofit/>
          </a:bodyPr>
          <a:p>
            <a:pPr indent="0" algn="ctr">
              <a:lnSpc>
                <a:spcPct val="90000"/>
              </a:lnSpc>
              <a:buNone/>
              <a:tabLst>
                <a:tab algn="l" pos="0"/>
              </a:tabLst>
            </a:pPr>
            <a:r>
              <a:rPr b="1" lang="en-US" sz="3400" spc="-1" strike="noStrike">
                <a:solidFill>
                  <a:srgbClr val="004a78"/>
                </a:solidFill>
                <a:latin typeface="Arial"/>
                <a:ea typeface="Arial"/>
              </a:rPr>
              <a:t>Windows OS Descriptions (6 of 7)</a:t>
            </a:r>
            <a:endParaRPr b="0" lang="en-US" sz="3400" spc="-1" strike="noStrike">
              <a:solidFill>
                <a:srgbClr val="000000"/>
              </a:solidFill>
              <a:latin typeface="Arial"/>
            </a:endParaRPr>
          </a:p>
        </p:txBody>
      </p:sp>
      <p:graphicFrame>
        <p:nvGraphicFramePr>
          <p:cNvPr id="120" name="Table 7"/>
          <p:cNvGraphicFramePr/>
          <p:nvPr/>
        </p:nvGraphicFramePr>
        <p:xfrm>
          <a:off x="293760" y="1608120"/>
          <a:ext cx="11603520" cy="4318920"/>
        </p:xfrm>
        <a:graphic>
          <a:graphicData uri="http://schemas.openxmlformats.org/drawingml/2006/table">
            <a:tbl>
              <a:tblPr/>
              <a:tblGrid>
                <a:gridCol w="2317680"/>
                <a:gridCol w="9286200"/>
              </a:tblGrid>
              <a:tr h="354960">
                <a:tc>
                  <a:txBody>
                    <a:bodyPr anchor="t">
                      <a:noAutofit/>
                    </a:bodyPr>
                    <a:p>
                      <a:pPr defTabSz="914400">
                        <a:lnSpc>
                          <a:spcPct val="100000"/>
                        </a:lnSpc>
                      </a:pPr>
                      <a:r>
                        <a:rPr b="1" lang="en-IN" sz="1800" spc="-1" strike="noStrike">
                          <a:solidFill>
                            <a:schemeClr val="lt1"/>
                          </a:solidFill>
                          <a:latin typeface="Calibri"/>
                        </a:rPr>
                        <a:t>Windows OS version</a:t>
                      </a:r>
                      <a:endParaRPr b="0" lang="en-US" sz="1800" spc="-1" strike="noStrike">
                        <a:solidFill>
                          <a:srgbClr val="ffffff"/>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nchor="t">
                      <a:noAutofit/>
                    </a:bodyPr>
                    <a:p>
                      <a:pPr defTabSz="914400">
                        <a:lnSpc>
                          <a:spcPct val="100000"/>
                        </a:lnSpc>
                      </a:pPr>
                      <a:r>
                        <a:rPr b="1" lang="en-IN" sz="1800" spc="-1" strike="noStrike">
                          <a:solidFill>
                            <a:schemeClr val="lt1"/>
                          </a:solidFill>
                          <a:latin typeface="Calibri"/>
                        </a:rPr>
                        <a:t>Description</a:t>
                      </a:r>
                      <a:endParaRPr b="0" lang="en-US" sz="1800" spc="-1" strike="noStrike">
                        <a:solidFill>
                          <a:srgbClr val="ffffff"/>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r>
              <a:tr h="1517760">
                <a:tc>
                  <a:txBody>
                    <a:bodyPr anchor="t">
                      <a:noAutofit/>
                    </a:bodyPr>
                    <a:p>
                      <a:pPr defTabSz="914400">
                        <a:lnSpc>
                          <a:spcPct val="100000"/>
                        </a:lnSpc>
                      </a:pPr>
                      <a:r>
                        <a:rPr b="0" lang="en-IN" sz="1800" spc="-1" strike="noStrike">
                          <a:solidFill>
                            <a:schemeClr val="dk1"/>
                          </a:solidFill>
                          <a:latin typeface="Calibri"/>
                        </a:rPr>
                        <a:t>Windows 8.1</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en-US" sz="1800" spc="-1" strike="noStrike">
                          <a:solidFill>
                            <a:schemeClr val="dk1"/>
                          </a:solidFill>
                          <a:latin typeface="Calibri"/>
                        </a:rPr>
                        <a:t>Boasting “groundbreaking malware resistance,” Windows 8.1 comes with features that make user-level infection much less dangerous by limiting the privileges of basic users. In addition, Windows 8.1 includes several heap integrity checks designed to make exploitation more difficult. Upgrades to Windows Defender make it a full anti-malware product. SmartScreen is extended to the OS to display an alert when an application is launched on a PC. For the first time, SecureBoot prevents execution of non-trusted boot </a:t>
                      </a:r>
                      <a:r>
                        <a:rPr b="0" lang="en-IN" sz="1800" spc="-1" strike="noStrike">
                          <a:solidFill>
                            <a:schemeClr val="dk1"/>
                          </a:solidFill>
                          <a:latin typeface="Calibri"/>
                        </a:rPr>
                        <a:t>content, preventing rootkits/bootkits.</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1181160">
                <a:tc>
                  <a:txBody>
                    <a:bodyPr anchor="t">
                      <a:noAutofit/>
                    </a:bodyPr>
                    <a:p>
                      <a:pPr defTabSz="914400">
                        <a:lnSpc>
                          <a:spcPct val="100000"/>
                        </a:lnSpc>
                      </a:pPr>
                      <a:r>
                        <a:rPr b="0" lang="en-IN" sz="1800" spc="-1" strike="noStrike">
                          <a:solidFill>
                            <a:schemeClr val="dk1"/>
                          </a:solidFill>
                          <a:latin typeface="Calibri"/>
                        </a:rPr>
                        <a:t>Windows Server 2012</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b="0" lang="en-US" sz="1800" spc="-1" strike="noStrike">
                          <a:solidFill>
                            <a:schemeClr val="dk1"/>
                          </a:solidFill>
                          <a:latin typeface="Calibri"/>
                        </a:rPr>
                        <a:t>With this edition, Microsoft introduces Authentication Silos to prevent pass-the-hash attacks, a major weakness in all earlier versions of Windows servers. It also includes enhanced support for Domain Name System Security Extensions (DNSSEC), which relies on digital signatures to prove zone ownership.</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bl>
          </a:graphicData>
        </a:graphic>
      </p:graphicFrame>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PlaceHolder 1"/>
          <p:cNvSpPr>
            <a:spLocks noGrp="1"/>
          </p:cNvSpPr>
          <p:nvPr>
            <p:ph type="title"/>
          </p:nvPr>
        </p:nvSpPr>
        <p:spPr>
          <a:xfrm>
            <a:off x="838080" y="365040"/>
            <a:ext cx="10514880" cy="671400"/>
          </a:xfrm>
          <a:prstGeom prst="rect">
            <a:avLst/>
          </a:prstGeom>
          <a:noFill/>
          <a:ln w="0">
            <a:noFill/>
          </a:ln>
        </p:spPr>
        <p:txBody>
          <a:bodyPr numCol="1" spcCol="0" lIns="0" rIns="0" tIns="0" bIns="0" anchor="t">
            <a:noAutofit/>
          </a:bodyPr>
          <a:p>
            <a:pPr indent="0" algn="ctr">
              <a:lnSpc>
                <a:spcPct val="90000"/>
              </a:lnSpc>
              <a:buNone/>
              <a:tabLst>
                <a:tab algn="l" pos="0"/>
              </a:tabLst>
            </a:pPr>
            <a:r>
              <a:rPr b="1" lang="en-US" sz="3400" spc="-1" strike="noStrike">
                <a:solidFill>
                  <a:srgbClr val="004a78"/>
                </a:solidFill>
                <a:latin typeface="Arial"/>
                <a:ea typeface="Arial"/>
              </a:rPr>
              <a:t>Windows OS Descriptions (7 of 7)</a:t>
            </a:r>
            <a:endParaRPr b="0" lang="en-US" sz="3400" spc="-1" strike="noStrike">
              <a:solidFill>
                <a:srgbClr val="000000"/>
              </a:solidFill>
              <a:latin typeface="Arial"/>
            </a:endParaRPr>
          </a:p>
        </p:txBody>
      </p:sp>
      <p:graphicFrame>
        <p:nvGraphicFramePr>
          <p:cNvPr id="122" name="Table 7"/>
          <p:cNvGraphicFramePr/>
          <p:nvPr/>
        </p:nvGraphicFramePr>
        <p:xfrm>
          <a:off x="293760" y="1037160"/>
          <a:ext cx="11603520" cy="6899040"/>
        </p:xfrm>
        <a:graphic>
          <a:graphicData uri="http://schemas.openxmlformats.org/drawingml/2006/table">
            <a:tbl>
              <a:tblPr/>
              <a:tblGrid>
                <a:gridCol w="2317680"/>
                <a:gridCol w="9286200"/>
              </a:tblGrid>
              <a:tr h="354960">
                <a:tc>
                  <a:txBody>
                    <a:bodyPr anchor="t">
                      <a:noAutofit/>
                    </a:bodyPr>
                    <a:p>
                      <a:pPr defTabSz="914400">
                        <a:lnSpc>
                          <a:spcPct val="100000"/>
                        </a:lnSpc>
                      </a:pPr>
                      <a:r>
                        <a:rPr b="1" lang="en-IN" sz="1800" spc="-1" strike="noStrike">
                          <a:solidFill>
                            <a:schemeClr val="lt1"/>
                          </a:solidFill>
                          <a:latin typeface="Calibri"/>
                        </a:rPr>
                        <a:t>Windows OS version</a:t>
                      </a:r>
                      <a:endParaRPr b="0" lang="en-US" sz="1800" spc="-1" strike="noStrike">
                        <a:solidFill>
                          <a:srgbClr val="ffffff"/>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nchor="t">
                      <a:noAutofit/>
                    </a:bodyPr>
                    <a:p>
                      <a:pPr defTabSz="914400">
                        <a:lnSpc>
                          <a:spcPct val="100000"/>
                        </a:lnSpc>
                      </a:pPr>
                      <a:r>
                        <a:rPr b="1" lang="en-IN" sz="1800" spc="-1" strike="noStrike">
                          <a:solidFill>
                            <a:schemeClr val="lt1"/>
                          </a:solidFill>
                          <a:latin typeface="Calibri"/>
                        </a:rPr>
                        <a:t>Description</a:t>
                      </a:r>
                      <a:endParaRPr b="0" lang="en-US" sz="1800" spc="-1" strike="noStrike">
                        <a:solidFill>
                          <a:srgbClr val="ffffff"/>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r>
              <a:tr h="1517760">
                <a:tc>
                  <a:txBody>
                    <a:bodyPr anchor="t">
                      <a:noAutofit/>
                    </a:bodyPr>
                    <a:p>
                      <a:pPr defTabSz="914400">
                        <a:lnSpc>
                          <a:spcPct val="100000"/>
                        </a:lnSpc>
                      </a:pPr>
                      <a:r>
                        <a:rPr b="0" lang="en-IN" sz="1800" spc="-1" strike="noStrike">
                          <a:solidFill>
                            <a:schemeClr val="dk1"/>
                          </a:solidFill>
                          <a:latin typeface="Calibri"/>
                        </a:rPr>
                        <a:t>Windows 10</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en-US" sz="1800" spc="-1" strike="noStrike">
                          <a:solidFill>
                            <a:schemeClr val="dk1"/>
                          </a:solidFill>
                          <a:latin typeface="Calibri"/>
                        </a:rPr>
                        <a:t>Designed for use on tablets, gaming consoles, and traditional PCs, Windows 10 can be found in more places than ever. Numerous security enhancements were brought to Windows 10. One of the more progressive enhancements is that it only allows trusted apps by default through Device Guard. It also adds Credential Guard, which uses virtualization to protect access tokens from theft by attackers. Originally released in 2015, Windows 10 has improved through many feature and security enhancements. Windows 10 was supposed to be the last name change for Windows, but it is rumored that the next major release of Windows in 2021 will be called Windows 11.</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1398960">
                <a:tc>
                  <a:txBody>
                    <a:bodyPr anchor="t">
                      <a:noAutofit/>
                    </a:bodyPr>
                    <a:p>
                      <a:pPr defTabSz="914400">
                        <a:lnSpc>
                          <a:spcPct val="100000"/>
                        </a:lnSpc>
                      </a:pPr>
                      <a:r>
                        <a:rPr b="0" lang="en-IN" sz="1800" spc="-1" strike="noStrike">
                          <a:solidFill>
                            <a:schemeClr val="dk1"/>
                          </a:solidFill>
                          <a:latin typeface="Calibri"/>
                        </a:rPr>
                        <a:t>Windows Server 2016</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b="0" lang="en-US" sz="1800" spc="-1" strike="noStrike">
                          <a:solidFill>
                            <a:schemeClr val="dk1"/>
                          </a:solidFill>
                          <a:latin typeface="Calibri"/>
                        </a:rPr>
                        <a:t>Windows Server 2016 features a number of security upgrades. The most important, Windows Containers, allows for application isolation to protect applications from one another. Windows Defender (malware protection) is now enabled by default. In this version, the option for telnet server is eliminated completely (telnet client is still available). A feature named Just Enough Administration (JEA) allows for more detailed access control settings on tasks.</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1274040">
                <a:tc>
                  <a:txBody>
                    <a:bodyPr anchor="t">
                      <a:noAutofit/>
                    </a:bodyPr>
                    <a:p>
                      <a:pPr defTabSz="914400">
                        <a:lnSpc>
                          <a:spcPct val="100000"/>
                        </a:lnSpc>
                      </a:pPr>
                      <a:r>
                        <a:rPr b="0" lang="en-IN" sz="1800" spc="-1" strike="noStrike">
                          <a:solidFill>
                            <a:schemeClr val="dk1"/>
                          </a:solidFill>
                          <a:latin typeface="Calibri"/>
                        </a:rPr>
                        <a:t>Windows Server 2019</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en-US" sz="1800" spc="-1" strike="noStrike">
                          <a:solidFill>
                            <a:schemeClr val="dk1"/>
                          </a:solidFill>
                          <a:latin typeface="Calibri"/>
                        </a:rPr>
                        <a:t>Windows Server 2019 was developed concurrently with Windows 10. It contains a number of new features and security measures including container services, storage </a:t>
                      </a:r>
                      <a:r>
                        <a:rPr b="0" lang="en-IN" sz="1800" spc="-1" strike="noStrike">
                          <a:solidFill>
                            <a:schemeClr val="dk1"/>
                          </a:solidFill>
                          <a:latin typeface="Calibri"/>
                        </a:rPr>
                        <a:t>spaces direct, storage migration services, storage replication, shielded virtual machines, </a:t>
                      </a:r>
                      <a:r>
                        <a:rPr b="0" lang="en-US" sz="1800" spc="-1" strike="noStrike">
                          <a:solidFill>
                            <a:schemeClr val="dk1"/>
                          </a:solidFill>
                          <a:latin typeface="Calibri"/>
                        </a:rPr>
                        <a:t>and improved Windows Defender Advanced Threat Protection (ATP).</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bl>
          </a:graphicData>
        </a:graphic>
      </p:graphicFrame>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PlaceHolder 1"/>
          <p:cNvSpPr>
            <a:spLocks noGrp="1"/>
          </p:cNvSpPr>
          <p:nvPr>
            <p:ph type="title"/>
          </p:nvPr>
        </p:nvSpPr>
        <p:spPr>
          <a:xfrm>
            <a:off x="838080" y="365040"/>
            <a:ext cx="10514880" cy="671400"/>
          </a:xfrm>
          <a:prstGeom prst="rect">
            <a:avLst/>
          </a:prstGeom>
          <a:noFill/>
          <a:ln w="0">
            <a:noFill/>
          </a:ln>
        </p:spPr>
        <p:txBody>
          <a:bodyPr numCol="1" spcCol="0" lIns="0" rIns="0" tIns="0" bIns="0" anchor="t">
            <a:noAutofit/>
          </a:bodyPr>
          <a:p>
            <a:pPr indent="0" algn="ctr">
              <a:lnSpc>
                <a:spcPct val="90000"/>
              </a:lnSpc>
              <a:buNone/>
              <a:tabLst>
                <a:tab algn="l" pos="0"/>
              </a:tabLst>
            </a:pPr>
            <a:r>
              <a:rPr b="1" lang="en-US" sz="3400" spc="-1" strike="noStrike">
                <a:solidFill>
                  <a:srgbClr val="004a78"/>
                </a:solidFill>
                <a:latin typeface="Arial"/>
                <a:ea typeface="Arial"/>
              </a:rPr>
              <a:t>NetBIOS Basics (1 of 3)</a:t>
            </a:r>
            <a:endParaRPr b="0" lang="en-US" sz="3400" spc="-1" strike="noStrike">
              <a:solidFill>
                <a:srgbClr val="000000"/>
              </a:solidFill>
              <a:latin typeface="Arial"/>
            </a:endParaRPr>
          </a:p>
        </p:txBody>
      </p:sp>
      <p:sp>
        <p:nvSpPr>
          <p:cNvPr id="124" name="PlaceHolder 2"/>
          <p:cNvSpPr>
            <a:spLocks noGrp="1"/>
          </p:cNvSpPr>
          <p:nvPr>
            <p:ph/>
          </p:nvPr>
        </p:nvSpPr>
        <p:spPr>
          <a:xfrm>
            <a:off x="743400" y="1638360"/>
            <a:ext cx="10710720" cy="4393440"/>
          </a:xfrm>
          <a:prstGeom prst="rect">
            <a:avLst/>
          </a:prstGeom>
          <a:noFill/>
          <a:ln w="0">
            <a:noFill/>
          </a:ln>
        </p:spPr>
        <p:txBody>
          <a:bodyPr numCol="1" spcCol="0" lIns="0" rIns="0" tIns="0" bIns="0" anchor="t">
            <a:noAutofit/>
          </a:bodyPr>
          <a:p>
            <a:pPr marL="343080" indent="-343080">
              <a:lnSpc>
                <a:spcPct val="90000"/>
              </a:lnSpc>
              <a:spcBef>
                <a:spcPts val="1001"/>
              </a:spcBef>
              <a:buClr>
                <a:srgbClr val="004a78"/>
              </a:buClr>
              <a:buFont typeface="Arial"/>
              <a:buChar char="•"/>
            </a:pPr>
            <a:r>
              <a:rPr b="1" lang="en-US" sz="2000" spc="-1" strike="noStrike">
                <a:solidFill>
                  <a:srgbClr val="004a78"/>
                </a:solidFill>
                <a:latin typeface="Arial"/>
                <a:ea typeface="Arial"/>
              </a:rPr>
              <a:t>Network Basic Input Output System (NetBIOS)</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Programming interface</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Allows computer communication over a LAN</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Most Windows OSs use it to share files and printers</a:t>
            </a:r>
            <a:endParaRPr b="0" lang="en-US" sz="2000" spc="-1" strike="noStrike">
              <a:solidFill>
                <a:srgbClr val="000000"/>
              </a:solidFill>
              <a:latin typeface="Arial"/>
            </a:endParaRPr>
          </a:p>
          <a:p>
            <a:pPr lvl="2" marL="1143000" indent="-228600" defTabSz="914400">
              <a:lnSpc>
                <a:spcPct val="90000"/>
              </a:lnSpc>
              <a:spcBef>
                <a:spcPts val="499"/>
              </a:spcBef>
              <a:buClr>
                <a:srgbClr val="000000"/>
              </a:buClr>
              <a:buFont typeface="Arial"/>
              <a:buChar char="•"/>
            </a:pPr>
            <a:r>
              <a:rPr b="0" lang="en-US" sz="2000" spc="-1" strike="noStrike">
                <a:solidFill>
                  <a:srgbClr val="004a78"/>
                </a:solidFill>
                <a:latin typeface="Arial"/>
                <a:ea typeface="Arial"/>
              </a:rPr>
              <a:t>Requires an upper-level service called Server Message Block (SMB)</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Listens on UDP ports 137 and 138 and TCP port 139</a:t>
            </a:r>
            <a:endParaRPr b="0" lang="en-US" sz="2000" spc="-1" strike="noStrike">
              <a:solidFill>
                <a:srgbClr val="000000"/>
              </a:solidFill>
              <a:latin typeface="Arial"/>
            </a:endParaRPr>
          </a:p>
          <a:p>
            <a:pPr marL="343080" indent="-343080" defTabSz="914400">
              <a:lnSpc>
                <a:spcPct val="90000"/>
              </a:lnSpc>
              <a:spcBef>
                <a:spcPts val="1001"/>
              </a:spcBef>
              <a:buClr>
                <a:srgbClr val="004a78"/>
              </a:buClr>
              <a:buFont typeface="Arial"/>
              <a:buChar char="•"/>
            </a:pPr>
            <a:r>
              <a:rPr b="0" lang="en-US" sz="2000" spc="-1" strike="noStrike">
                <a:solidFill>
                  <a:srgbClr val="004a78"/>
                </a:solidFill>
                <a:latin typeface="Arial"/>
                <a:ea typeface="Arial"/>
              </a:rPr>
              <a:t>NetBIOS names</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Computer names assigned to Windows systems</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Have a limit of 16 characters</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Last character is reserved for a hexadecimal number that identifies the type of service running on the computer</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Must be unique on a network</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PlaceHolder 1"/>
          <p:cNvSpPr>
            <a:spLocks noGrp="1"/>
          </p:cNvSpPr>
          <p:nvPr>
            <p:ph type="title"/>
          </p:nvPr>
        </p:nvSpPr>
        <p:spPr>
          <a:xfrm>
            <a:off x="838080" y="365040"/>
            <a:ext cx="10514880" cy="671400"/>
          </a:xfrm>
          <a:prstGeom prst="rect">
            <a:avLst/>
          </a:prstGeom>
          <a:noFill/>
          <a:ln w="0">
            <a:noFill/>
          </a:ln>
        </p:spPr>
        <p:txBody>
          <a:bodyPr numCol="1" spcCol="0" lIns="0" rIns="0" tIns="0" bIns="0" anchor="t">
            <a:noAutofit/>
          </a:bodyPr>
          <a:p>
            <a:pPr indent="0" algn="ctr">
              <a:lnSpc>
                <a:spcPct val="90000"/>
              </a:lnSpc>
              <a:buNone/>
              <a:tabLst>
                <a:tab algn="l" pos="0"/>
              </a:tabLst>
            </a:pPr>
            <a:r>
              <a:rPr b="1" lang="en-US" sz="3400" spc="-1" strike="noStrike">
                <a:solidFill>
                  <a:srgbClr val="004a78"/>
                </a:solidFill>
                <a:latin typeface="Arial"/>
                <a:ea typeface="Arial"/>
              </a:rPr>
              <a:t>NetBIOS Basics (2 of 3)</a:t>
            </a:r>
            <a:endParaRPr b="0" lang="en-US" sz="3400" spc="-1" strike="noStrike">
              <a:solidFill>
                <a:srgbClr val="000000"/>
              </a:solidFill>
              <a:latin typeface="Arial"/>
            </a:endParaRPr>
          </a:p>
        </p:txBody>
      </p:sp>
      <p:graphicFrame>
        <p:nvGraphicFramePr>
          <p:cNvPr id="126" name="Table 4"/>
          <p:cNvGraphicFramePr/>
          <p:nvPr/>
        </p:nvGraphicFramePr>
        <p:xfrm>
          <a:off x="609480" y="1037160"/>
          <a:ext cx="10972080" cy="6919560"/>
        </p:xfrm>
        <a:graphic>
          <a:graphicData uri="http://schemas.openxmlformats.org/drawingml/2006/table">
            <a:tbl>
              <a:tblPr/>
              <a:tblGrid>
                <a:gridCol w="1973880"/>
                <a:gridCol w="740160"/>
                <a:gridCol w="8258400"/>
              </a:tblGrid>
              <a:tr h="333000">
                <a:tc>
                  <a:txBody>
                    <a:bodyPr anchor="t">
                      <a:noAutofit/>
                    </a:bodyPr>
                    <a:p>
                      <a:pPr defTabSz="914400">
                        <a:lnSpc>
                          <a:spcPct val="100000"/>
                        </a:lnSpc>
                      </a:pPr>
                      <a:r>
                        <a:rPr b="0" lang="en-IN" sz="1800" spc="-1" strike="noStrike">
                          <a:solidFill>
                            <a:schemeClr val="lt1"/>
                          </a:solidFill>
                          <a:latin typeface="Calibri"/>
                        </a:rPr>
                        <a:t>NetBIOS name</a:t>
                      </a:r>
                      <a:endParaRPr b="0" lang="en-US" sz="1800" spc="-1" strike="noStrike">
                        <a:solidFill>
                          <a:srgbClr val="ffffff"/>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nchor="t">
                      <a:noAutofit/>
                    </a:bodyPr>
                    <a:p>
                      <a:pPr defTabSz="914400">
                        <a:lnSpc>
                          <a:spcPct val="100000"/>
                        </a:lnSpc>
                      </a:pPr>
                      <a:r>
                        <a:rPr b="0" lang="en-IN" sz="1800" spc="-1" strike="noStrike">
                          <a:solidFill>
                            <a:schemeClr val="lt1"/>
                          </a:solidFill>
                          <a:latin typeface="Calibri"/>
                        </a:rPr>
                        <a:t>Suffix</a:t>
                      </a:r>
                      <a:endParaRPr b="0" lang="en-US" sz="1800" spc="-1" strike="noStrike">
                        <a:solidFill>
                          <a:srgbClr val="ffffff"/>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nchor="t">
                      <a:noAutofit/>
                    </a:bodyPr>
                    <a:p>
                      <a:pPr defTabSz="914400">
                        <a:lnSpc>
                          <a:spcPct val="100000"/>
                        </a:lnSpc>
                      </a:pPr>
                      <a:r>
                        <a:rPr b="0" lang="en-IN" sz="1800" spc="-1" strike="noStrike">
                          <a:solidFill>
                            <a:schemeClr val="lt1"/>
                          </a:solidFill>
                          <a:latin typeface="Calibri"/>
                        </a:rPr>
                        <a:t>Description</a:t>
                      </a:r>
                      <a:endParaRPr b="0" lang="en-US" sz="1800" spc="-1" strike="noStrike">
                        <a:solidFill>
                          <a:srgbClr val="ffffff"/>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r>
              <a:tr h="367560">
                <a:tc>
                  <a:txBody>
                    <a:bodyPr anchor="t">
                      <a:noAutofit/>
                    </a:bodyPr>
                    <a:p>
                      <a:pPr defTabSz="914400">
                        <a:lnSpc>
                          <a:spcPct val="100000"/>
                        </a:lnSpc>
                      </a:pPr>
                      <a:r>
                        <a:rPr b="0" i="1" lang="en-IN" sz="1800" spc="-1" strike="noStrike">
                          <a:solidFill>
                            <a:schemeClr val="dk1"/>
                          </a:solidFill>
                          <a:latin typeface="Calibri"/>
                        </a:rPr>
                        <a:t>computer name</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en-IN" sz="1800" spc="-1" strike="noStrike">
                          <a:solidFill>
                            <a:schemeClr val="dk1"/>
                          </a:solidFill>
                          <a:latin typeface="Calibri"/>
                        </a:rPr>
                        <a:t>00</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en-US" sz="1800" spc="-1" strike="noStrike">
                          <a:solidFill>
                            <a:schemeClr val="dk1"/>
                          </a:solidFill>
                          <a:latin typeface="Calibri"/>
                        </a:rPr>
                        <a:t>The Workstation service registered the computer name (also called the NetBIOS </a:t>
                      </a:r>
                      <a:r>
                        <a:rPr b="0" lang="en-IN" sz="1800" spc="-1" strike="noStrike">
                          <a:solidFill>
                            <a:schemeClr val="dk1"/>
                          </a:solidFill>
                          <a:latin typeface="Calibri"/>
                        </a:rPr>
                        <a:t>name).</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589680">
                <a:tc>
                  <a:txBody>
                    <a:bodyPr anchor="t">
                      <a:noAutofit/>
                    </a:bodyPr>
                    <a:p>
                      <a:pPr defTabSz="914400">
                        <a:lnSpc>
                          <a:spcPct val="100000"/>
                        </a:lnSpc>
                      </a:pPr>
                      <a:r>
                        <a:rPr b="0" i="1" lang="en-IN" sz="1800" spc="-1" strike="noStrike">
                          <a:solidFill>
                            <a:schemeClr val="dk1"/>
                          </a:solidFill>
                          <a:latin typeface="Calibri"/>
                        </a:rPr>
                        <a:t>computer name</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b="0" lang="en-US" sz="1800" spc="-1" strike="noStrike">
                          <a:solidFill>
                            <a:schemeClr val="dk1"/>
                          </a:solidFill>
                          <a:latin typeface="Calibri"/>
                        </a:rPr>
                        <a:t>20</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b="0" lang="en-US" sz="1800" spc="-1" strike="noStrike">
                          <a:solidFill>
                            <a:schemeClr val="dk1"/>
                          </a:solidFill>
                          <a:latin typeface="Calibri"/>
                        </a:rPr>
                        <a:t>Registered by the Server service. A computer must have this service running to </a:t>
                      </a:r>
                      <a:r>
                        <a:rPr b="0" lang="en-IN" sz="1800" spc="-1" strike="noStrike">
                          <a:solidFill>
                            <a:schemeClr val="dk1"/>
                          </a:solidFill>
                          <a:latin typeface="Calibri"/>
                        </a:rPr>
                        <a:t>share printers or files.</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356040">
                <a:tc>
                  <a:txBody>
                    <a:bodyPr anchor="t">
                      <a:noAutofit/>
                    </a:bodyPr>
                    <a:p>
                      <a:pPr defTabSz="914400">
                        <a:lnSpc>
                          <a:spcPct val="100000"/>
                        </a:lnSpc>
                      </a:pPr>
                      <a:r>
                        <a:rPr b="0" i="1" lang="en-IN" sz="1800" spc="-1" strike="noStrike">
                          <a:solidFill>
                            <a:schemeClr val="dk1"/>
                          </a:solidFill>
                          <a:latin typeface="Calibri"/>
                        </a:rPr>
                        <a:t>computer name</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en-US" sz="1800" spc="-1" strike="noStrike">
                          <a:solidFill>
                            <a:schemeClr val="dk1"/>
                          </a:solidFill>
                          <a:latin typeface="Calibri"/>
                        </a:rPr>
                        <a:t>22</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en-US" sz="1800" spc="-1" strike="noStrike">
                          <a:solidFill>
                            <a:schemeClr val="dk1"/>
                          </a:solidFill>
                          <a:latin typeface="Calibri"/>
                        </a:rPr>
                        <a:t>Registered by the Microsoft Exchange Interchange service.</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519120">
                <a:tc>
                  <a:txBody>
                    <a:bodyPr anchor="t">
                      <a:noAutofit/>
                    </a:bodyPr>
                    <a:p>
                      <a:pPr defTabSz="914400">
                        <a:lnSpc>
                          <a:spcPct val="100000"/>
                        </a:lnSpc>
                      </a:pPr>
                      <a:r>
                        <a:rPr b="0" i="1" lang="en-IN" sz="1800" spc="-1" strike="noStrike">
                          <a:solidFill>
                            <a:schemeClr val="dk1"/>
                          </a:solidFill>
                          <a:latin typeface="Calibri"/>
                        </a:rPr>
                        <a:t>computer name</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b="0" lang="en-US" sz="1800" spc="-1" strike="noStrike">
                          <a:solidFill>
                            <a:schemeClr val="dk1"/>
                          </a:solidFill>
                          <a:latin typeface="Calibri"/>
                        </a:rPr>
                        <a:t>23</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b="0" lang="en-US" sz="1800" spc="-1" strike="noStrike">
                          <a:solidFill>
                            <a:schemeClr val="dk1"/>
                          </a:solidFill>
                          <a:latin typeface="Calibri"/>
                        </a:rPr>
                        <a:t>Registered by the Microsoft Exchange Store service. A store is where mailboxes</a:t>
                      </a:r>
                      <a:endParaRPr b="0" lang="en-US" sz="1800" spc="-1" strike="noStrike">
                        <a:solidFill>
                          <a:srgbClr val="000000"/>
                        </a:solidFill>
                        <a:latin typeface="Arial"/>
                      </a:endParaRPr>
                    </a:p>
                    <a:p>
                      <a:pPr defTabSz="914400">
                        <a:lnSpc>
                          <a:spcPct val="100000"/>
                        </a:lnSpc>
                      </a:pPr>
                      <a:r>
                        <a:rPr b="0" lang="en-US" sz="1800" spc="-1" strike="noStrike">
                          <a:solidFill>
                            <a:schemeClr val="dk1"/>
                          </a:solidFill>
                          <a:latin typeface="Calibri"/>
                        </a:rPr>
                        <a:t>and public folders are stored.</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380880">
                <a:tc>
                  <a:txBody>
                    <a:bodyPr anchor="t">
                      <a:noAutofit/>
                    </a:bodyPr>
                    <a:p>
                      <a:pPr defTabSz="914400">
                        <a:lnSpc>
                          <a:spcPct val="100000"/>
                        </a:lnSpc>
                      </a:pPr>
                      <a:r>
                        <a:rPr b="0" i="1" lang="en-IN" sz="1800" spc="-1" strike="noStrike">
                          <a:solidFill>
                            <a:schemeClr val="dk1"/>
                          </a:solidFill>
                          <a:latin typeface="Calibri"/>
                        </a:rPr>
                        <a:t>computer name</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en-US" sz="1800" spc="-1" strike="noStrike">
                          <a:solidFill>
                            <a:schemeClr val="dk1"/>
                          </a:solidFill>
                          <a:latin typeface="Calibri"/>
                        </a:rPr>
                        <a:t>24</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en-US" sz="1800" spc="-1" strike="noStrike">
                          <a:solidFill>
                            <a:schemeClr val="dk1"/>
                          </a:solidFill>
                          <a:latin typeface="Calibri"/>
                        </a:rPr>
                        <a:t>Registered by the Microsoft Exchange Directory service.</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519120">
                <a:tc>
                  <a:txBody>
                    <a:bodyPr anchor="t">
                      <a:noAutofit/>
                    </a:bodyPr>
                    <a:p>
                      <a:pPr defTabSz="914400">
                        <a:lnSpc>
                          <a:spcPct val="100000"/>
                        </a:lnSpc>
                      </a:pPr>
                      <a:r>
                        <a:rPr b="0" i="1" lang="en-IN" sz="1800" spc="-1" strike="noStrike">
                          <a:solidFill>
                            <a:schemeClr val="dk1"/>
                          </a:solidFill>
                          <a:latin typeface="Calibri"/>
                        </a:rPr>
                        <a:t>computer name</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b="0" lang="en-US" sz="1800" spc="-1" strike="noStrike">
                          <a:solidFill>
                            <a:schemeClr val="dk1"/>
                          </a:solidFill>
                          <a:latin typeface="Calibri"/>
                        </a:rPr>
                        <a:t>87</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b="0" lang="en-US" sz="1800" spc="-1" strike="noStrike">
                          <a:solidFill>
                            <a:schemeClr val="dk1"/>
                          </a:solidFill>
                          <a:latin typeface="Calibri"/>
                        </a:rPr>
                        <a:t>Signifies that Microsoft Exchange Message Transfer Agent (MTA) is running on</a:t>
                      </a:r>
                      <a:endParaRPr b="0" lang="en-US" sz="1800" spc="-1" strike="noStrike">
                        <a:solidFill>
                          <a:srgbClr val="000000"/>
                        </a:solidFill>
                        <a:latin typeface="Arial"/>
                      </a:endParaRPr>
                    </a:p>
                    <a:p>
                      <a:pPr defTabSz="914400">
                        <a:lnSpc>
                          <a:spcPct val="100000"/>
                        </a:lnSpc>
                      </a:pPr>
                      <a:r>
                        <a:rPr b="0" lang="en-IN" sz="1800" spc="-1" strike="noStrike">
                          <a:solidFill>
                            <a:schemeClr val="dk1"/>
                          </a:solidFill>
                          <a:latin typeface="Calibri"/>
                        </a:rPr>
                        <a:t>this computer.</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369720">
                <a:tc>
                  <a:txBody>
                    <a:bodyPr anchor="t">
                      <a:noAutofit/>
                    </a:bodyPr>
                    <a:p>
                      <a:pPr defTabSz="914400">
                        <a:lnSpc>
                          <a:spcPct val="100000"/>
                        </a:lnSpc>
                      </a:pPr>
                      <a:r>
                        <a:rPr b="0" i="1" lang="en-IN" sz="1800" spc="-1" strike="noStrike">
                          <a:solidFill>
                            <a:schemeClr val="dk1"/>
                          </a:solidFill>
                          <a:latin typeface="Calibri"/>
                        </a:rPr>
                        <a:t>domain name</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en-IN" sz="1800" spc="-1" strike="noStrike">
                          <a:solidFill>
                            <a:schemeClr val="dk1"/>
                          </a:solidFill>
                          <a:latin typeface="Calibri"/>
                        </a:rPr>
                        <a:t>00</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en-US" sz="1800" spc="-1" strike="noStrike">
                          <a:solidFill>
                            <a:schemeClr val="dk1"/>
                          </a:solidFill>
                          <a:latin typeface="Calibri"/>
                        </a:rPr>
                        <a:t>Indicates that Domain Name System (DNS) is running.</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391680">
                <a:tc>
                  <a:txBody>
                    <a:bodyPr anchor="t">
                      <a:noAutofit/>
                    </a:bodyPr>
                    <a:p>
                      <a:pPr defTabSz="914400">
                        <a:lnSpc>
                          <a:spcPct val="100000"/>
                        </a:lnSpc>
                      </a:pPr>
                      <a:r>
                        <a:rPr b="0" i="1" lang="en-IN" sz="1800" spc="-1" strike="noStrike">
                          <a:solidFill>
                            <a:schemeClr val="dk1"/>
                          </a:solidFill>
                          <a:latin typeface="Calibri"/>
                        </a:rPr>
                        <a:t>domain name</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b="0" lang="en-IN" sz="1800" spc="-1" strike="noStrike">
                          <a:solidFill>
                            <a:schemeClr val="dk1"/>
                          </a:solidFill>
                          <a:latin typeface="Calibri"/>
                        </a:rPr>
                        <a:t>1C</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b="0" lang="en-US" sz="1800" spc="-1" strike="noStrike">
                          <a:solidFill>
                            <a:schemeClr val="dk1"/>
                          </a:solidFill>
                          <a:latin typeface="Calibri"/>
                        </a:rPr>
                        <a:t>Identifies the computer as a domain controller.</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377280">
                <a:tc>
                  <a:txBody>
                    <a:bodyPr anchor="t">
                      <a:noAutofit/>
                    </a:bodyPr>
                    <a:p>
                      <a:pPr defTabSz="914400">
                        <a:lnSpc>
                          <a:spcPct val="100000"/>
                        </a:lnSpc>
                      </a:pPr>
                      <a:r>
                        <a:rPr b="0" i="1" lang="en-IN" sz="1800" spc="-1" strike="noStrike">
                          <a:solidFill>
                            <a:schemeClr val="dk1"/>
                          </a:solidFill>
                          <a:latin typeface="Calibri"/>
                        </a:rPr>
                        <a:t>iNet~Services</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en-US" sz="1800" spc="-1" strike="noStrike">
                          <a:solidFill>
                            <a:schemeClr val="dk1"/>
                          </a:solidFill>
                          <a:latin typeface="Calibri"/>
                        </a:rPr>
                        <a:t>1C</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en-US" sz="1800" spc="-1" strike="noStrike">
                          <a:solidFill>
                            <a:schemeClr val="dk1"/>
                          </a:solidFill>
                          <a:latin typeface="Calibri"/>
                        </a:rPr>
                        <a:t>Indicates that IIS is running.</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377280">
                <a:tc>
                  <a:txBody>
                    <a:bodyPr anchor="t">
                      <a:noAutofit/>
                    </a:bodyPr>
                    <a:p>
                      <a:pPr defTabSz="914400">
                        <a:lnSpc>
                          <a:spcPct val="100000"/>
                        </a:lnSpc>
                      </a:pPr>
                      <a:r>
                        <a:rPr b="0" i="1" lang="en-US" sz="1800" spc="-1" strike="noStrike">
                          <a:solidFill>
                            <a:schemeClr val="dk1"/>
                          </a:solidFill>
                          <a:latin typeface="Calibri"/>
                        </a:rPr>
                        <a:t>IS~computer name</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b="0" lang="en-US" sz="1800" spc="-1" strike="noStrike">
                          <a:solidFill>
                            <a:schemeClr val="dk1"/>
                          </a:solidFill>
                          <a:latin typeface="Calibri"/>
                        </a:rPr>
                        <a:t>00</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b="0" lang="en-US" sz="1800" spc="-1" strike="noStrike">
                          <a:solidFill>
                            <a:schemeClr val="dk1"/>
                          </a:solidFill>
                          <a:latin typeface="Calibri"/>
                        </a:rPr>
                        <a:t>Also indicates that IIS is running.</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bl>
          </a:graphicData>
        </a:graphic>
      </p:graphicFrame>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PlaceHolder 1"/>
          <p:cNvSpPr>
            <a:spLocks noGrp="1"/>
          </p:cNvSpPr>
          <p:nvPr>
            <p:ph type="title"/>
          </p:nvPr>
        </p:nvSpPr>
        <p:spPr>
          <a:xfrm>
            <a:off x="838080" y="365040"/>
            <a:ext cx="10514880" cy="671400"/>
          </a:xfrm>
          <a:prstGeom prst="rect">
            <a:avLst/>
          </a:prstGeom>
          <a:noFill/>
          <a:ln w="0">
            <a:noFill/>
          </a:ln>
        </p:spPr>
        <p:txBody>
          <a:bodyPr numCol="1" spcCol="0" lIns="0" rIns="0" tIns="0" bIns="0" anchor="t">
            <a:noAutofit/>
          </a:bodyPr>
          <a:p>
            <a:pPr indent="0" algn="ctr">
              <a:lnSpc>
                <a:spcPct val="90000"/>
              </a:lnSpc>
              <a:buNone/>
              <a:tabLst>
                <a:tab algn="l" pos="0"/>
              </a:tabLst>
            </a:pPr>
            <a:r>
              <a:rPr b="1" lang="en-US" sz="3400" spc="-1" strike="noStrike">
                <a:solidFill>
                  <a:srgbClr val="004a78"/>
                </a:solidFill>
                <a:latin typeface="Arial"/>
                <a:ea typeface="Arial"/>
              </a:rPr>
              <a:t>NetBIOS Basics (3 of 3)</a:t>
            </a:r>
            <a:endParaRPr b="0" lang="en-US" sz="3400" spc="-1" strike="noStrike">
              <a:solidFill>
                <a:srgbClr val="000000"/>
              </a:solidFill>
              <a:latin typeface="Arial"/>
            </a:endParaRPr>
          </a:p>
        </p:txBody>
      </p:sp>
      <p:sp>
        <p:nvSpPr>
          <p:cNvPr id="128" name="PlaceHolder 2"/>
          <p:cNvSpPr>
            <a:spLocks noGrp="1"/>
          </p:cNvSpPr>
          <p:nvPr>
            <p:ph/>
          </p:nvPr>
        </p:nvSpPr>
        <p:spPr>
          <a:xfrm>
            <a:off x="743400" y="1638360"/>
            <a:ext cx="10710720" cy="4393440"/>
          </a:xfrm>
          <a:prstGeom prst="rect">
            <a:avLst/>
          </a:prstGeom>
          <a:noFill/>
          <a:ln w="0">
            <a:noFill/>
          </a:ln>
        </p:spPr>
        <p:txBody>
          <a:bodyPr numCol="1" spcCol="0" lIns="0" rIns="0" tIns="0" bIns="0" anchor="t">
            <a:noAutofit/>
          </a:bodyPr>
          <a:p>
            <a:pPr marL="343080" indent="-343080">
              <a:lnSpc>
                <a:spcPct val="90000"/>
              </a:lnSpc>
              <a:spcBef>
                <a:spcPts val="1001"/>
              </a:spcBef>
              <a:buClr>
                <a:srgbClr val="004a78"/>
              </a:buClr>
              <a:buFont typeface="Arial"/>
              <a:buChar char="•"/>
            </a:pPr>
            <a:r>
              <a:rPr b="0" lang="en-US" sz="2000" spc="-1" strike="noStrike">
                <a:solidFill>
                  <a:srgbClr val="004a78"/>
                </a:solidFill>
                <a:latin typeface="Arial"/>
                <a:ea typeface="Arial"/>
              </a:rPr>
              <a:t>You do not need to memorize all the NetBIOS suffixes</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But note that some identify the computer or server being enumerated as a stand-alone computer or domain controller</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Hackers often exert more effort to attack computers identified as domain controllers</a:t>
            </a:r>
            <a:endParaRPr b="0" lang="en-US" sz="2000" spc="-1" strike="noStrike">
              <a:solidFill>
                <a:srgbClr val="000000"/>
              </a:solidFill>
              <a:latin typeface="Arial"/>
            </a:endParaRPr>
          </a:p>
          <a:p>
            <a:pPr lvl="2" marL="1143000" indent="-228600" defTabSz="914400">
              <a:lnSpc>
                <a:spcPct val="90000"/>
              </a:lnSpc>
              <a:spcBef>
                <a:spcPts val="499"/>
              </a:spcBef>
              <a:buClr>
                <a:srgbClr val="000000"/>
              </a:buClr>
              <a:buFont typeface="Arial"/>
              <a:buChar char="•"/>
            </a:pPr>
            <a:r>
              <a:rPr b="0" lang="en-US" sz="2000" spc="-1" strike="noStrike">
                <a:solidFill>
                  <a:srgbClr val="004a78"/>
                </a:solidFill>
                <a:latin typeface="Arial"/>
                <a:ea typeface="Arial"/>
              </a:rPr>
              <a:t>These systems store more information, including logon names for user accounts and network resources</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PlaceHolder 1"/>
          <p:cNvSpPr>
            <a:spLocks noGrp="1"/>
          </p:cNvSpPr>
          <p:nvPr>
            <p:ph type="title"/>
          </p:nvPr>
        </p:nvSpPr>
        <p:spPr>
          <a:xfrm>
            <a:off x="838080" y="365040"/>
            <a:ext cx="10514880" cy="671400"/>
          </a:xfrm>
          <a:prstGeom prst="rect">
            <a:avLst/>
          </a:prstGeom>
          <a:noFill/>
          <a:ln w="0">
            <a:noFill/>
          </a:ln>
        </p:spPr>
        <p:txBody>
          <a:bodyPr numCol="1" spcCol="0" lIns="0" rIns="0" tIns="0" bIns="0" anchor="t">
            <a:noAutofit/>
          </a:bodyPr>
          <a:p>
            <a:pPr indent="0" algn="ctr">
              <a:lnSpc>
                <a:spcPct val="90000"/>
              </a:lnSpc>
              <a:buNone/>
              <a:tabLst>
                <a:tab algn="l" pos="0"/>
              </a:tabLst>
            </a:pPr>
            <a:r>
              <a:rPr b="1" lang="en-US" sz="3400" spc="-1" strike="noStrike">
                <a:solidFill>
                  <a:srgbClr val="004a78"/>
                </a:solidFill>
                <a:latin typeface="Arial"/>
                <a:ea typeface="Arial"/>
              </a:rPr>
              <a:t>NetBIOS Null Sessions</a:t>
            </a:r>
            <a:endParaRPr b="0" lang="en-US" sz="3400" spc="-1" strike="noStrike">
              <a:solidFill>
                <a:srgbClr val="000000"/>
              </a:solidFill>
              <a:latin typeface="Arial"/>
            </a:endParaRPr>
          </a:p>
        </p:txBody>
      </p:sp>
      <p:sp>
        <p:nvSpPr>
          <p:cNvPr id="130" name="PlaceHolder 2"/>
          <p:cNvSpPr>
            <a:spLocks noGrp="1"/>
          </p:cNvSpPr>
          <p:nvPr>
            <p:ph/>
          </p:nvPr>
        </p:nvSpPr>
        <p:spPr>
          <a:xfrm>
            <a:off x="743400" y="1638360"/>
            <a:ext cx="10710720" cy="4393440"/>
          </a:xfrm>
          <a:prstGeom prst="rect">
            <a:avLst/>
          </a:prstGeom>
          <a:noFill/>
          <a:ln w="0">
            <a:noFill/>
          </a:ln>
        </p:spPr>
        <p:txBody>
          <a:bodyPr numCol="1" spcCol="0" lIns="0" rIns="0" tIns="0" bIns="0" anchor="t">
            <a:noAutofit/>
          </a:bodyPr>
          <a:p>
            <a:pPr marL="343080" indent="-343080">
              <a:lnSpc>
                <a:spcPct val="90000"/>
              </a:lnSpc>
              <a:spcBef>
                <a:spcPts val="1001"/>
              </a:spcBef>
              <a:buClr>
                <a:srgbClr val="004a78"/>
              </a:buClr>
              <a:buFont typeface="Arial"/>
              <a:buChar char="•"/>
            </a:pPr>
            <a:r>
              <a:rPr b="1" lang="en-US" sz="2000" spc="-1" strike="noStrike">
                <a:solidFill>
                  <a:srgbClr val="004a78"/>
                </a:solidFill>
                <a:latin typeface="Arial"/>
                <a:ea typeface="Arial"/>
              </a:rPr>
              <a:t>Null session</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Refers to an unauthenticated connection to a Windows computer</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One of the biggest vulnerabilities of NetBIOS systems</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Does not use logon and password values</a:t>
            </a:r>
            <a:endParaRPr b="0" lang="en-US" sz="2000" spc="-1" strike="noStrike">
              <a:solidFill>
                <a:srgbClr val="000000"/>
              </a:solidFill>
              <a:latin typeface="Arial"/>
            </a:endParaRPr>
          </a:p>
          <a:p>
            <a:pPr marL="343080" indent="-343080" defTabSz="914400">
              <a:lnSpc>
                <a:spcPct val="90000"/>
              </a:lnSpc>
              <a:spcBef>
                <a:spcPts val="1001"/>
              </a:spcBef>
              <a:buClr>
                <a:srgbClr val="004a78"/>
              </a:buClr>
              <a:buFont typeface="Arial"/>
              <a:buChar char="•"/>
            </a:pPr>
            <a:r>
              <a:rPr b="0" lang="en-US" sz="2000" spc="-1" strike="noStrike">
                <a:solidFill>
                  <a:srgbClr val="004a78"/>
                </a:solidFill>
                <a:latin typeface="Arial"/>
                <a:ea typeface="Arial"/>
              </a:rPr>
              <a:t>Many enumeration tools establish a null session to gather information such as logon accounts, group membership, and file shares from an attacked computer</a:t>
            </a:r>
            <a:endParaRPr b="0" lang="en-US" sz="2000" spc="-1" strike="noStrike">
              <a:solidFill>
                <a:srgbClr val="000000"/>
              </a:solidFill>
              <a:latin typeface="Arial"/>
            </a:endParaRPr>
          </a:p>
          <a:p>
            <a:pPr marL="343080" indent="-343080" defTabSz="914400">
              <a:lnSpc>
                <a:spcPct val="90000"/>
              </a:lnSpc>
              <a:spcBef>
                <a:spcPts val="1001"/>
              </a:spcBef>
              <a:buClr>
                <a:srgbClr val="004a78"/>
              </a:buClr>
              <a:buFont typeface="Arial"/>
              <a:buChar char="•"/>
            </a:pPr>
            <a:r>
              <a:rPr b="0" lang="en-US" sz="2000" spc="-1" strike="noStrike">
                <a:solidFill>
                  <a:srgbClr val="004a78"/>
                </a:solidFill>
                <a:latin typeface="Arial"/>
                <a:ea typeface="Arial"/>
              </a:rPr>
              <a:t>Has been around for more than a decade</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Still present in Windows XP</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Disabled by default in Windows Server 2003</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Not available in Windows Vista and Server 2008</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PlaceHolder 1"/>
          <p:cNvSpPr>
            <a:spLocks noGrp="1"/>
          </p:cNvSpPr>
          <p:nvPr>
            <p:ph type="title"/>
          </p:nvPr>
        </p:nvSpPr>
        <p:spPr>
          <a:xfrm>
            <a:off x="838080" y="365040"/>
            <a:ext cx="10514880" cy="671400"/>
          </a:xfrm>
          <a:prstGeom prst="rect">
            <a:avLst/>
          </a:prstGeom>
          <a:noFill/>
          <a:ln w="0">
            <a:noFill/>
          </a:ln>
        </p:spPr>
        <p:txBody>
          <a:bodyPr numCol="1" spcCol="0" lIns="0" rIns="0" tIns="0" bIns="0" anchor="t">
            <a:noAutofit/>
          </a:bodyPr>
          <a:p>
            <a:pPr indent="0" algn="ctr">
              <a:lnSpc>
                <a:spcPct val="90000"/>
              </a:lnSpc>
              <a:buNone/>
              <a:tabLst>
                <a:tab algn="l" pos="0"/>
              </a:tabLst>
            </a:pPr>
            <a:r>
              <a:rPr b="1" lang="en-US" sz="3400" spc="-1" strike="noStrike">
                <a:solidFill>
                  <a:srgbClr val="004a78"/>
                </a:solidFill>
                <a:latin typeface="Arial"/>
                <a:ea typeface="Arial"/>
              </a:rPr>
              <a:t>NetBIOS Enumeration Tools (1 of 5)</a:t>
            </a:r>
            <a:endParaRPr b="0" lang="en-US" sz="3400" spc="-1" strike="noStrike">
              <a:solidFill>
                <a:srgbClr val="000000"/>
              </a:solidFill>
              <a:latin typeface="Arial"/>
            </a:endParaRPr>
          </a:p>
        </p:txBody>
      </p:sp>
      <p:sp>
        <p:nvSpPr>
          <p:cNvPr id="132" name="PlaceHolder 2"/>
          <p:cNvSpPr>
            <a:spLocks noGrp="1"/>
          </p:cNvSpPr>
          <p:nvPr>
            <p:ph/>
          </p:nvPr>
        </p:nvSpPr>
        <p:spPr>
          <a:xfrm>
            <a:off x="743400" y="1638360"/>
            <a:ext cx="10710720" cy="4393440"/>
          </a:xfrm>
          <a:prstGeom prst="rect">
            <a:avLst/>
          </a:prstGeom>
          <a:noFill/>
          <a:ln w="0">
            <a:noFill/>
          </a:ln>
        </p:spPr>
        <p:txBody>
          <a:bodyPr numCol="1" spcCol="0" lIns="0" rIns="0" tIns="0" bIns="0" anchor="t">
            <a:noAutofit/>
          </a:bodyPr>
          <a:p>
            <a:pPr marL="343080" indent="-343080">
              <a:lnSpc>
                <a:spcPct val="90000"/>
              </a:lnSpc>
              <a:spcBef>
                <a:spcPts val="1001"/>
              </a:spcBef>
              <a:buClr>
                <a:srgbClr val="004a78"/>
              </a:buClr>
              <a:buFont typeface="Arial"/>
              <a:buChar char="•"/>
            </a:pPr>
            <a:r>
              <a:rPr b="0" lang="en-US" sz="2000" spc="-1" strike="noStrike">
                <a:solidFill>
                  <a:srgbClr val="004a78"/>
                </a:solidFill>
                <a:latin typeface="Courier New"/>
                <a:ea typeface="Arial"/>
              </a:rPr>
              <a:t>Nbtstat </a:t>
            </a:r>
            <a:r>
              <a:rPr b="0" lang="en-US" sz="2000" spc="-1" strike="noStrike">
                <a:solidFill>
                  <a:srgbClr val="004a78"/>
                </a:solidFill>
                <a:latin typeface="Arial"/>
                <a:ea typeface="Arial"/>
              </a:rPr>
              <a:t>command</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Powerful enumeration tool </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Included with Windows</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Displays the NetBIOS table</a:t>
            </a:r>
            <a:endParaRPr b="0" lang="en-US" sz="2000" spc="-1" strike="noStrike">
              <a:solidFill>
                <a:srgbClr val="000000"/>
              </a:solidFill>
              <a:latin typeface="Arial"/>
            </a:endParaRPr>
          </a:p>
          <a:p>
            <a:pPr lvl="2" marL="1143000" indent="-228600" defTabSz="914400">
              <a:lnSpc>
                <a:spcPct val="90000"/>
              </a:lnSpc>
              <a:spcBef>
                <a:spcPts val="499"/>
              </a:spcBef>
              <a:buClr>
                <a:srgbClr val="000000"/>
              </a:buClr>
              <a:buFont typeface="Arial"/>
              <a:buChar char="•"/>
            </a:pPr>
            <a:r>
              <a:rPr b="0" lang="en-US" sz="2000" spc="-1" strike="noStrike">
                <a:solidFill>
                  <a:srgbClr val="004a78"/>
                </a:solidFill>
                <a:latin typeface="Arial"/>
                <a:ea typeface="Arial"/>
              </a:rPr>
              <a:t>To display the NetBIOS table, type </a:t>
            </a:r>
            <a:r>
              <a:rPr b="0" lang="en-US" sz="2000" spc="-1" strike="noStrike">
                <a:solidFill>
                  <a:srgbClr val="004a78"/>
                </a:solidFill>
                <a:latin typeface="Courier New"/>
                <a:ea typeface="Arial"/>
              </a:rPr>
              <a:t>nbtstat –a IPaddress</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PlaceHolder 1"/>
          <p:cNvSpPr>
            <a:spLocks noGrp="1"/>
          </p:cNvSpPr>
          <p:nvPr>
            <p:ph type="title"/>
          </p:nvPr>
        </p:nvSpPr>
        <p:spPr>
          <a:xfrm>
            <a:off x="838080" y="365040"/>
            <a:ext cx="10514880" cy="671400"/>
          </a:xfrm>
          <a:prstGeom prst="rect">
            <a:avLst/>
          </a:prstGeom>
          <a:noFill/>
          <a:ln w="0">
            <a:noFill/>
          </a:ln>
        </p:spPr>
        <p:txBody>
          <a:bodyPr numCol="1" spcCol="0" lIns="0" rIns="0" tIns="0" bIns="0" anchor="t">
            <a:noAutofit/>
          </a:bodyPr>
          <a:p>
            <a:pPr indent="0" algn="ctr">
              <a:lnSpc>
                <a:spcPct val="90000"/>
              </a:lnSpc>
              <a:buNone/>
              <a:tabLst>
                <a:tab algn="l" pos="0"/>
              </a:tabLst>
            </a:pPr>
            <a:r>
              <a:rPr b="1" lang="en-US" sz="3400" spc="-1" strike="noStrike">
                <a:solidFill>
                  <a:srgbClr val="004a78"/>
                </a:solidFill>
                <a:latin typeface="Arial"/>
                <a:ea typeface="Arial"/>
              </a:rPr>
              <a:t>NetBIOS Enumeration Tools (2 of 5)</a:t>
            </a:r>
            <a:endParaRPr b="0" lang="en-US" sz="3400" spc="-1" strike="noStrike">
              <a:solidFill>
                <a:srgbClr val="000000"/>
              </a:solidFill>
              <a:latin typeface="Arial"/>
            </a:endParaRPr>
          </a:p>
        </p:txBody>
      </p:sp>
      <p:pic>
        <p:nvPicPr>
          <p:cNvPr id="134" name="Picture Placeholder 5" descr="Output from the n b stat command listing netbios information for several remote machines."/>
          <p:cNvPicPr/>
          <p:nvPr/>
        </p:nvPicPr>
        <p:blipFill>
          <a:blip r:embed="rId1"/>
          <a:srcRect l="7028" t="0" r="2738" b="8873"/>
          <a:stretch/>
        </p:blipFill>
        <p:spPr>
          <a:xfrm>
            <a:off x="712440" y="1561320"/>
            <a:ext cx="6355440" cy="3880800"/>
          </a:xfrm>
          <a:prstGeom prst="rect">
            <a:avLst/>
          </a:prstGeom>
          <a:ln w="0">
            <a:noFill/>
          </a:ln>
        </p:spPr>
      </p:pic>
      <p:sp>
        <p:nvSpPr>
          <p:cNvPr id="135" name="PlaceHolder 2"/>
          <p:cNvSpPr>
            <a:spLocks noGrp="1"/>
          </p:cNvSpPr>
          <p:nvPr>
            <p:ph/>
          </p:nvPr>
        </p:nvSpPr>
        <p:spPr>
          <a:xfrm rot="16200000">
            <a:off x="5346000" y="3371400"/>
            <a:ext cx="3706920" cy="261720"/>
          </a:xfrm>
          <a:prstGeom prst="rect">
            <a:avLst/>
          </a:prstGeom>
          <a:noFill/>
          <a:ln w="0">
            <a:noFill/>
          </a:ln>
        </p:spPr>
        <p:txBody>
          <a:bodyPr numCol="1" spcCol="0" lIns="0" rIns="0" tIns="0" bIns="0" anchor="t">
            <a:normAutofit/>
          </a:bodyPr>
          <a:p>
            <a:pPr indent="0" defTabSz="914400">
              <a:lnSpc>
                <a:spcPct val="100000"/>
              </a:lnSpc>
              <a:buNone/>
              <a:tabLst>
                <a:tab algn="l" pos="0"/>
              </a:tabLst>
            </a:pPr>
            <a:r>
              <a:rPr b="0" lang="en-IN" sz="1000" spc="-1" strike="noStrike">
                <a:solidFill>
                  <a:srgbClr val="006298"/>
                </a:solidFill>
                <a:latin typeface="Arial"/>
                <a:ea typeface="Arial"/>
              </a:rPr>
              <a:t>Source: Kali Linux</a:t>
            </a:r>
            <a:endParaRPr b="0" lang="en-US" sz="1000" spc="-1" strike="noStrike">
              <a:solidFill>
                <a:srgbClr val="000000"/>
              </a:solidFill>
              <a:latin typeface="Arial"/>
            </a:endParaRPr>
          </a:p>
        </p:txBody>
      </p:sp>
      <p:sp>
        <p:nvSpPr>
          <p:cNvPr id="136" name="PlaceHolder 3"/>
          <p:cNvSpPr>
            <a:spLocks noGrp="1"/>
          </p:cNvSpPr>
          <p:nvPr>
            <p:ph/>
          </p:nvPr>
        </p:nvSpPr>
        <p:spPr>
          <a:xfrm>
            <a:off x="7653240" y="4905720"/>
            <a:ext cx="4088160" cy="449280"/>
          </a:xfrm>
          <a:prstGeom prst="rect">
            <a:avLst/>
          </a:prstGeom>
          <a:noFill/>
          <a:ln w="0">
            <a:noFill/>
          </a:ln>
        </p:spPr>
        <p:txBody>
          <a:bodyPr numCol="1" spcCol="0" lIns="0" rIns="0" tIns="0" bIns="0" anchor="t">
            <a:normAutofit/>
          </a:bodyPr>
          <a:p>
            <a:pPr indent="0" defTabSz="914400">
              <a:lnSpc>
                <a:spcPct val="100000"/>
              </a:lnSpc>
              <a:buNone/>
              <a:tabLst>
                <a:tab algn="l" pos="0"/>
              </a:tabLst>
            </a:pPr>
            <a:r>
              <a:rPr b="1" lang="en-US" sz="1800" spc="-1" strike="noStrike">
                <a:solidFill>
                  <a:srgbClr val="006298"/>
                </a:solidFill>
                <a:latin typeface="Arial"/>
                <a:ea typeface="Arial"/>
              </a:rPr>
              <a:t>Figure 6-2 </a:t>
            </a:r>
            <a:r>
              <a:rPr b="0" lang="en-US" sz="1800" spc="-1" strike="noStrike">
                <a:solidFill>
                  <a:srgbClr val="006298"/>
                </a:solidFill>
                <a:latin typeface="Arial"/>
                <a:ea typeface="Arial"/>
              </a:rPr>
              <a:t>Using the Nbtstat command</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PlaceHolder 1"/>
          <p:cNvSpPr>
            <a:spLocks noGrp="1"/>
          </p:cNvSpPr>
          <p:nvPr>
            <p:ph type="title"/>
          </p:nvPr>
        </p:nvSpPr>
        <p:spPr>
          <a:xfrm>
            <a:off x="838080" y="365040"/>
            <a:ext cx="10514880" cy="671400"/>
          </a:xfrm>
          <a:prstGeom prst="rect">
            <a:avLst/>
          </a:prstGeom>
          <a:noFill/>
          <a:ln w="0">
            <a:noFill/>
          </a:ln>
        </p:spPr>
        <p:txBody>
          <a:bodyPr numCol="1" spcCol="0" lIns="0" rIns="0" tIns="0" bIns="0" anchor="t">
            <a:noAutofit/>
          </a:bodyPr>
          <a:p>
            <a:pPr indent="0" algn="ctr">
              <a:lnSpc>
                <a:spcPct val="90000"/>
              </a:lnSpc>
              <a:buNone/>
              <a:tabLst>
                <a:tab algn="l" pos="0"/>
              </a:tabLst>
            </a:pPr>
            <a:r>
              <a:rPr b="1" lang="en-US" sz="3400" spc="-1" strike="noStrike">
                <a:solidFill>
                  <a:srgbClr val="004a78"/>
                </a:solidFill>
                <a:latin typeface="Arial"/>
                <a:ea typeface="Arial"/>
              </a:rPr>
              <a:t>NetBIOS Enumeration Tools (3 of 5)</a:t>
            </a:r>
            <a:endParaRPr b="0" lang="en-US" sz="3400" spc="-1" strike="noStrike">
              <a:solidFill>
                <a:srgbClr val="000000"/>
              </a:solidFill>
              <a:latin typeface="Arial"/>
            </a:endParaRPr>
          </a:p>
        </p:txBody>
      </p:sp>
      <p:sp>
        <p:nvSpPr>
          <p:cNvPr id="138" name="PlaceHolder 2"/>
          <p:cNvSpPr>
            <a:spLocks noGrp="1"/>
          </p:cNvSpPr>
          <p:nvPr>
            <p:ph/>
          </p:nvPr>
        </p:nvSpPr>
        <p:spPr>
          <a:xfrm>
            <a:off x="743400" y="1638360"/>
            <a:ext cx="10857240" cy="1936080"/>
          </a:xfrm>
          <a:prstGeom prst="rect">
            <a:avLst/>
          </a:prstGeom>
          <a:noFill/>
          <a:ln w="0">
            <a:noFill/>
          </a:ln>
        </p:spPr>
        <p:txBody>
          <a:bodyPr numCol="1" spcCol="0" lIns="0" rIns="0" tIns="0" bIns="0" anchor="t">
            <a:noAutofit/>
          </a:bodyPr>
          <a:p>
            <a:pPr marL="343080" indent="-343080">
              <a:lnSpc>
                <a:spcPct val="90000"/>
              </a:lnSpc>
              <a:spcBef>
                <a:spcPts val="1001"/>
              </a:spcBef>
              <a:buClr>
                <a:srgbClr val="004a78"/>
              </a:buClr>
              <a:buFont typeface="Arial"/>
              <a:buChar char="•"/>
            </a:pPr>
            <a:r>
              <a:rPr b="0" lang="en-US" sz="2000" spc="-1" strike="noStrike">
                <a:solidFill>
                  <a:srgbClr val="004a78"/>
                </a:solidFill>
                <a:latin typeface="Arial"/>
                <a:ea typeface="Arial"/>
              </a:rPr>
              <a:t>Another built-in Windows tool is the </a:t>
            </a:r>
            <a:r>
              <a:rPr b="0" lang="en-US" sz="2000" spc="-1" strike="noStrike">
                <a:solidFill>
                  <a:srgbClr val="004a78"/>
                </a:solidFill>
                <a:latin typeface="Courier New"/>
                <a:ea typeface="Arial"/>
              </a:rPr>
              <a:t>net view </a:t>
            </a:r>
            <a:r>
              <a:rPr b="0" lang="en-US" sz="2000" spc="-1" strike="noStrike">
                <a:solidFill>
                  <a:srgbClr val="004a78"/>
                </a:solidFill>
                <a:latin typeface="Arial"/>
                <a:ea typeface="Arial"/>
              </a:rPr>
              <a:t>command</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Shows shared resources on a computer or server</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To display syntax for this command, type </a:t>
            </a:r>
            <a:r>
              <a:rPr b="0" lang="en-US" sz="2000" spc="-1" strike="noStrike">
                <a:solidFill>
                  <a:srgbClr val="004a78"/>
                </a:solidFill>
                <a:latin typeface="Courier New"/>
                <a:ea typeface="Arial"/>
              </a:rPr>
              <a:t>net view ?</a:t>
            </a:r>
            <a:endParaRPr b="0" lang="en-US" sz="2000" spc="-1" strike="noStrike">
              <a:solidFill>
                <a:srgbClr val="000000"/>
              </a:solidFill>
              <a:latin typeface="Arial"/>
            </a:endParaRPr>
          </a:p>
        </p:txBody>
      </p:sp>
      <p:pic>
        <p:nvPicPr>
          <p:cNvPr id="139" name="Picture Placeholder 4" descr="The net view command reveals a number of shared folders on the computer."/>
          <p:cNvPicPr/>
          <p:nvPr/>
        </p:nvPicPr>
        <p:blipFill>
          <a:blip r:embed="rId1"/>
          <a:srcRect l="0" t="-135" r="0" b="-1007"/>
          <a:stretch/>
        </p:blipFill>
        <p:spPr>
          <a:xfrm>
            <a:off x="3284640" y="2649960"/>
            <a:ext cx="6613560" cy="353736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PlaceHolder 1"/>
          <p:cNvSpPr>
            <a:spLocks noGrp="1"/>
          </p:cNvSpPr>
          <p:nvPr>
            <p:ph type="title"/>
          </p:nvPr>
        </p:nvSpPr>
        <p:spPr>
          <a:xfrm>
            <a:off x="838080" y="365040"/>
            <a:ext cx="10514880" cy="671400"/>
          </a:xfrm>
          <a:prstGeom prst="rect">
            <a:avLst/>
          </a:prstGeom>
          <a:noFill/>
          <a:ln w="0">
            <a:noFill/>
          </a:ln>
        </p:spPr>
        <p:txBody>
          <a:bodyPr numCol="1" spcCol="0" lIns="0" rIns="0" tIns="0" bIns="0" anchor="t">
            <a:noAutofit/>
          </a:bodyPr>
          <a:p>
            <a:pPr indent="0" algn="ctr">
              <a:lnSpc>
                <a:spcPct val="90000"/>
              </a:lnSpc>
              <a:buNone/>
              <a:tabLst>
                <a:tab algn="l" pos="0"/>
              </a:tabLst>
            </a:pPr>
            <a:r>
              <a:rPr b="1" lang="en-US" sz="3400" spc="-1" strike="noStrike">
                <a:solidFill>
                  <a:srgbClr val="004a78"/>
                </a:solidFill>
                <a:latin typeface="Arial"/>
                <a:ea typeface="Arial"/>
              </a:rPr>
              <a:t>NetBIOS Enumeration Tools (4 of 5)</a:t>
            </a:r>
            <a:endParaRPr b="0" lang="en-US" sz="3400" spc="-1" strike="noStrike">
              <a:solidFill>
                <a:srgbClr val="000000"/>
              </a:solidFill>
              <a:latin typeface="Arial"/>
            </a:endParaRPr>
          </a:p>
        </p:txBody>
      </p:sp>
      <p:pic>
        <p:nvPicPr>
          <p:cNvPr id="141" name="Picture Placeholder 8" descr="The net view command reveals four shared folders on the computer robthinkpad32gb."/>
          <p:cNvPicPr/>
          <p:nvPr/>
        </p:nvPicPr>
        <p:blipFill>
          <a:blip r:embed="rId1"/>
          <a:srcRect l="-730" t="-2987" r="0" b="1239"/>
          <a:stretch/>
        </p:blipFill>
        <p:spPr>
          <a:xfrm>
            <a:off x="2365920" y="2297880"/>
            <a:ext cx="6429240" cy="3642480"/>
          </a:xfrm>
          <a:prstGeom prst="rect">
            <a:avLst/>
          </a:prstGeom>
          <a:ln w="0">
            <a:noFill/>
          </a:ln>
        </p:spPr>
      </p:pic>
      <p:sp>
        <p:nvSpPr>
          <p:cNvPr id="142" name="PlaceHolder 2"/>
          <p:cNvSpPr>
            <a:spLocks noGrp="1"/>
          </p:cNvSpPr>
          <p:nvPr>
            <p:ph/>
          </p:nvPr>
        </p:nvSpPr>
        <p:spPr>
          <a:xfrm>
            <a:off x="743400" y="1638360"/>
            <a:ext cx="10896120" cy="658800"/>
          </a:xfrm>
          <a:prstGeom prst="rect">
            <a:avLst/>
          </a:prstGeom>
          <a:noFill/>
          <a:ln w="0">
            <a:noFill/>
          </a:ln>
        </p:spPr>
        <p:txBody>
          <a:bodyPr numCol="1" spcCol="0" lIns="0" rIns="0" tIns="0" bIns="0" anchor="t">
            <a:noAutofit/>
          </a:bodyPr>
          <a:p>
            <a:pPr marL="343080" indent="-343080">
              <a:lnSpc>
                <a:spcPct val="90000"/>
              </a:lnSpc>
              <a:spcBef>
                <a:spcPts val="1001"/>
              </a:spcBef>
              <a:buClr>
                <a:srgbClr val="004a78"/>
              </a:buClr>
              <a:buFont typeface="Arial"/>
              <a:buChar char="•"/>
            </a:pPr>
            <a:r>
              <a:rPr b="0" lang="en-US" sz="2000" spc="-1" strike="noStrike">
                <a:solidFill>
                  <a:srgbClr val="004a78"/>
                </a:solidFill>
                <a:latin typeface="Arial"/>
                <a:ea typeface="Arial"/>
              </a:rPr>
              <a:t>You can also use the IP address or hostname of computers you discovered with port-scanning tools</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838080" y="365040"/>
            <a:ext cx="10514880" cy="671400"/>
          </a:xfrm>
          <a:prstGeom prst="rect">
            <a:avLst/>
          </a:prstGeom>
          <a:noFill/>
          <a:ln w="0">
            <a:noFill/>
          </a:ln>
        </p:spPr>
        <p:txBody>
          <a:bodyPr numCol="1" spcCol="0" lIns="0" rIns="0" tIns="0" bIns="0" anchor="t">
            <a:noAutofit/>
          </a:bodyPr>
          <a:p>
            <a:pPr indent="0" algn="ctr">
              <a:lnSpc>
                <a:spcPct val="90000"/>
              </a:lnSpc>
              <a:buNone/>
              <a:tabLst>
                <a:tab algn="l" pos="0"/>
              </a:tabLst>
            </a:pPr>
            <a:r>
              <a:rPr b="1" lang="en-US" sz="3400" spc="-1" strike="noStrike">
                <a:solidFill>
                  <a:srgbClr val="004a78"/>
                </a:solidFill>
                <a:latin typeface="Arial"/>
                <a:ea typeface="Arial"/>
              </a:rPr>
              <a:t>Introduction to Enumeration (1 of 2)</a:t>
            </a:r>
            <a:endParaRPr b="0" lang="en-US" sz="3400" spc="-1" strike="noStrike">
              <a:solidFill>
                <a:srgbClr val="000000"/>
              </a:solidFill>
              <a:latin typeface="Arial"/>
            </a:endParaRPr>
          </a:p>
        </p:txBody>
      </p:sp>
      <p:sp>
        <p:nvSpPr>
          <p:cNvPr id="102" name="PlaceHolder 2"/>
          <p:cNvSpPr>
            <a:spLocks noGrp="1"/>
          </p:cNvSpPr>
          <p:nvPr>
            <p:ph/>
          </p:nvPr>
        </p:nvSpPr>
        <p:spPr>
          <a:xfrm>
            <a:off x="743400" y="1638360"/>
            <a:ext cx="10710720" cy="4393440"/>
          </a:xfrm>
          <a:prstGeom prst="rect">
            <a:avLst/>
          </a:prstGeom>
          <a:noFill/>
          <a:ln w="0">
            <a:noFill/>
          </a:ln>
        </p:spPr>
        <p:txBody>
          <a:bodyPr numCol="1" spcCol="0" lIns="0" rIns="0" tIns="0" bIns="0" anchor="t">
            <a:noAutofit/>
          </a:bodyPr>
          <a:p>
            <a:pPr marL="343080" indent="-343080">
              <a:lnSpc>
                <a:spcPct val="90000"/>
              </a:lnSpc>
              <a:spcBef>
                <a:spcPts val="1001"/>
              </a:spcBef>
              <a:buClr>
                <a:srgbClr val="004a78"/>
              </a:buClr>
              <a:buFont typeface="Arial"/>
              <a:buChar char="•"/>
            </a:pPr>
            <a:r>
              <a:rPr b="1" lang="en-US" sz="2000" spc="-1" strike="noStrike">
                <a:solidFill>
                  <a:srgbClr val="004a78"/>
                </a:solidFill>
                <a:latin typeface="Arial"/>
                <a:ea typeface="Arial"/>
              </a:rPr>
              <a:t>Enumeration</a:t>
            </a:r>
            <a:r>
              <a:rPr b="0" lang="en-US" sz="2000" spc="-1" strike="noStrike">
                <a:solidFill>
                  <a:srgbClr val="004a78"/>
                </a:solidFill>
                <a:latin typeface="Arial"/>
                <a:ea typeface="Arial"/>
              </a:rPr>
              <a:t> refers to the process of extracting information from a network about the following:</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Resources or shares on the network</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Network topology and architecture</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Usernames or groups assigned on the network</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Information about users and recent logon times</a:t>
            </a:r>
            <a:endParaRPr b="0" lang="en-US" sz="2000" spc="-1" strike="noStrike">
              <a:solidFill>
                <a:srgbClr val="000000"/>
              </a:solidFill>
              <a:latin typeface="Arial"/>
            </a:endParaRPr>
          </a:p>
          <a:p>
            <a:pPr marL="343080" indent="-343080" defTabSz="914400">
              <a:lnSpc>
                <a:spcPct val="90000"/>
              </a:lnSpc>
              <a:spcBef>
                <a:spcPts val="1001"/>
              </a:spcBef>
              <a:buClr>
                <a:srgbClr val="004a78"/>
              </a:buClr>
              <a:buFont typeface="Arial"/>
              <a:buChar char="•"/>
            </a:pPr>
            <a:r>
              <a:rPr b="0" lang="en-US" sz="2000" spc="-1" strike="noStrike">
                <a:solidFill>
                  <a:srgbClr val="004a78"/>
                </a:solidFill>
                <a:latin typeface="Arial"/>
                <a:ea typeface="Arial"/>
              </a:rPr>
              <a:t>Port scanning and footprinting</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Used to determine what operating system (OS) is used</a:t>
            </a:r>
            <a:endParaRPr b="0" lang="en-US" sz="2000" spc="-1" strike="noStrike">
              <a:solidFill>
                <a:srgbClr val="000000"/>
              </a:solidFill>
              <a:latin typeface="Arial"/>
            </a:endParaRPr>
          </a:p>
          <a:p>
            <a:pPr marL="343080" indent="-343080" defTabSz="914400">
              <a:lnSpc>
                <a:spcPct val="90000"/>
              </a:lnSpc>
              <a:spcBef>
                <a:spcPts val="1001"/>
              </a:spcBef>
              <a:buClr>
                <a:srgbClr val="004a78"/>
              </a:buClr>
              <a:buFont typeface="Arial"/>
              <a:buChar char="•"/>
            </a:pPr>
            <a:r>
              <a:rPr b="0" lang="en-US" sz="2000" spc="-1" strike="noStrike">
                <a:solidFill>
                  <a:srgbClr val="004a78"/>
                </a:solidFill>
                <a:latin typeface="Arial"/>
                <a:ea typeface="Arial"/>
              </a:rPr>
              <a:t>Enumeration is more intrusive</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Attempting to access a resource, not just identifying it</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PlaceHolder 1"/>
          <p:cNvSpPr>
            <a:spLocks noGrp="1"/>
          </p:cNvSpPr>
          <p:nvPr>
            <p:ph type="title"/>
          </p:nvPr>
        </p:nvSpPr>
        <p:spPr>
          <a:xfrm>
            <a:off x="838080" y="365040"/>
            <a:ext cx="10514880" cy="671400"/>
          </a:xfrm>
          <a:prstGeom prst="rect">
            <a:avLst/>
          </a:prstGeom>
          <a:noFill/>
          <a:ln w="0">
            <a:noFill/>
          </a:ln>
        </p:spPr>
        <p:txBody>
          <a:bodyPr numCol="1" spcCol="0" lIns="0" rIns="0" tIns="0" bIns="0" anchor="t">
            <a:noAutofit/>
          </a:bodyPr>
          <a:p>
            <a:pPr indent="0" algn="ctr">
              <a:lnSpc>
                <a:spcPct val="90000"/>
              </a:lnSpc>
              <a:buNone/>
              <a:tabLst>
                <a:tab algn="l" pos="0"/>
              </a:tabLst>
            </a:pPr>
            <a:r>
              <a:rPr b="1" lang="en-US" sz="3400" spc="-1" strike="noStrike">
                <a:solidFill>
                  <a:srgbClr val="004a78"/>
                </a:solidFill>
                <a:latin typeface="Arial"/>
                <a:ea typeface="Arial"/>
              </a:rPr>
              <a:t>NetBIOS Enumeration Tools (5 of 5)</a:t>
            </a:r>
            <a:endParaRPr b="0" lang="en-US" sz="3400" spc="-1" strike="noStrike">
              <a:solidFill>
                <a:srgbClr val="000000"/>
              </a:solidFill>
              <a:latin typeface="Arial"/>
            </a:endParaRPr>
          </a:p>
        </p:txBody>
      </p:sp>
      <p:sp>
        <p:nvSpPr>
          <p:cNvPr id="144" name="PlaceHolder 2"/>
          <p:cNvSpPr>
            <a:spLocks noGrp="1"/>
          </p:cNvSpPr>
          <p:nvPr>
            <p:ph/>
          </p:nvPr>
        </p:nvSpPr>
        <p:spPr>
          <a:xfrm>
            <a:off x="743400" y="1638360"/>
            <a:ext cx="10710720" cy="4393440"/>
          </a:xfrm>
          <a:prstGeom prst="rect">
            <a:avLst/>
          </a:prstGeom>
          <a:noFill/>
          <a:ln w="0">
            <a:noFill/>
          </a:ln>
        </p:spPr>
        <p:txBody>
          <a:bodyPr numCol="1" spcCol="0" lIns="0" rIns="0" tIns="0" bIns="0" anchor="t">
            <a:noAutofit/>
          </a:bodyPr>
          <a:p>
            <a:pPr marL="343080" indent="-343080">
              <a:lnSpc>
                <a:spcPct val="90000"/>
              </a:lnSpc>
              <a:spcBef>
                <a:spcPts val="1001"/>
              </a:spcBef>
              <a:buClr>
                <a:srgbClr val="004a78"/>
              </a:buClr>
              <a:buFont typeface="Arial"/>
              <a:buChar char="•"/>
            </a:pPr>
            <a:r>
              <a:rPr b="0" lang="en-US" sz="2000" spc="-1" strike="noStrike">
                <a:solidFill>
                  <a:srgbClr val="004a78"/>
                </a:solidFill>
                <a:latin typeface="Arial"/>
                <a:ea typeface="Arial"/>
              </a:rPr>
              <a:t>Although you can download or buy enumeration tools, you should learn how to take advantage of the tools available in Windows</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A simple command-line utility can give you the name of a logged-on user</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User’s password can then be guessed in order to gain access to a system</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PlaceHolder 1"/>
          <p:cNvSpPr>
            <a:spLocks noGrp="1"/>
          </p:cNvSpPr>
          <p:nvPr>
            <p:ph type="title"/>
          </p:nvPr>
        </p:nvSpPr>
        <p:spPr>
          <a:xfrm>
            <a:off x="838080" y="365040"/>
            <a:ext cx="10514880" cy="671400"/>
          </a:xfrm>
          <a:prstGeom prst="rect">
            <a:avLst/>
          </a:prstGeom>
          <a:noFill/>
          <a:ln w="0">
            <a:noFill/>
          </a:ln>
        </p:spPr>
        <p:txBody>
          <a:bodyPr numCol="1" spcCol="0" lIns="0" rIns="0" tIns="0" bIns="0" anchor="t">
            <a:noAutofit/>
          </a:bodyPr>
          <a:p>
            <a:pPr indent="0" algn="ctr">
              <a:lnSpc>
                <a:spcPct val="90000"/>
              </a:lnSpc>
              <a:buNone/>
              <a:tabLst>
                <a:tab algn="l" pos="0"/>
              </a:tabLst>
            </a:pPr>
            <a:r>
              <a:rPr b="1" lang="en-US" sz="3400" spc="-1" strike="noStrike">
                <a:solidFill>
                  <a:srgbClr val="004a78"/>
                </a:solidFill>
                <a:latin typeface="Arial"/>
                <a:ea typeface="Arial"/>
              </a:rPr>
              <a:t>Additional Enumeration Tools (1 of 9)</a:t>
            </a:r>
            <a:endParaRPr b="0" lang="en-US" sz="3400" spc="-1" strike="noStrike">
              <a:solidFill>
                <a:srgbClr val="000000"/>
              </a:solidFill>
              <a:latin typeface="Arial"/>
            </a:endParaRPr>
          </a:p>
        </p:txBody>
      </p:sp>
      <p:sp>
        <p:nvSpPr>
          <p:cNvPr id="146" name="PlaceHolder 2"/>
          <p:cNvSpPr>
            <a:spLocks noGrp="1"/>
          </p:cNvSpPr>
          <p:nvPr>
            <p:ph/>
          </p:nvPr>
        </p:nvSpPr>
        <p:spPr>
          <a:xfrm>
            <a:off x="743400" y="1638360"/>
            <a:ext cx="10710720" cy="4393440"/>
          </a:xfrm>
          <a:prstGeom prst="rect">
            <a:avLst/>
          </a:prstGeom>
          <a:noFill/>
          <a:ln w="0">
            <a:noFill/>
          </a:ln>
        </p:spPr>
        <p:txBody>
          <a:bodyPr numCol="1" spcCol="0" lIns="0" rIns="0" tIns="0" bIns="0" anchor="t">
            <a:normAutofit/>
          </a:bodyPr>
          <a:p>
            <a:pPr marL="343080" indent="-343080">
              <a:lnSpc>
                <a:spcPct val="90000"/>
              </a:lnSpc>
              <a:spcBef>
                <a:spcPts val="1001"/>
              </a:spcBef>
              <a:buClr>
                <a:srgbClr val="004a78"/>
              </a:buClr>
              <a:buFont typeface="Arial"/>
              <a:buChar char="•"/>
            </a:pPr>
            <a:r>
              <a:rPr b="1" lang="en-US" sz="2000" spc="-1" strike="noStrike">
                <a:solidFill>
                  <a:srgbClr val="004a78"/>
                </a:solidFill>
                <a:latin typeface="Arial"/>
                <a:ea typeface="Arial"/>
              </a:rPr>
              <a:t>enum4linux</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Enumeration tool for Windows and Samba systems</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Written in Perl and uses the Samba tools smbclient, rpclient, net, and nmblookup</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Must run it on a system that supports Perl, such as Kali Linux</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PlaceHolder 1"/>
          <p:cNvSpPr>
            <a:spLocks noGrp="1"/>
          </p:cNvSpPr>
          <p:nvPr>
            <p:ph type="title"/>
          </p:nvPr>
        </p:nvSpPr>
        <p:spPr>
          <a:xfrm>
            <a:off x="838080" y="365040"/>
            <a:ext cx="10514880" cy="671400"/>
          </a:xfrm>
          <a:prstGeom prst="rect">
            <a:avLst/>
          </a:prstGeom>
          <a:noFill/>
          <a:ln w="0">
            <a:noFill/>
          </a:ln>
        </p:spPr>
        <p:txBody>
          <a:bodyPr numCol="1" spcCol="0" lIns="0" rIns="0" tIns="0" bIns="0" anchor="t">
            <a:noAutofit/>
          </a:bodyPr>
          <a:p>
            <a:pPr indent="0" algn="ctr">
              <a:lnSpc>
                <a:spcPct val="90000"/>
              </a:lnSpc>
              <a:buNone/>
              <a:tabLst>
                <a:tab algn="l" pos="0"/>
              </a:tabLst>
            </a:pPr>
            <a:r>
              <a:rPr b="1" lang="en-US" sz="3400" spc="-1" strike="noStrike">
                <a:solidFill>
                  <a:srgbClr val="004a78"/>
                </a:solidFill>
                <a:latin typeface="Arial"/>
                <a:ea typeface="Arial"/>
              </a:rPr>
              <a:t>Additional Enumeration Tools (2 of 9)</a:t>
            </a:r>
            <a:endParaRPr b="0" lang="en-US" sz="3400" spc="-1" strike="noStrike">
              <a:solidFill>
                <a:srgbClr val="000000"/>
              </a:solidFill>
              <a:latin typeface="Arial"/>
            </a:endParaRPr>
          </a:p>
        </p:txBody>
      </p:sp>
      <p:sp>
        <p:nvSpPr>
          <p:cNvPr id="148" name="PlaceHolder 2"/>
          <p:cNvSpPr>
            <a:spLocks noGrp="1"/>
          </p:cNvSpPr>
          <p:nvPr>
            <p:ph/>
          </p:nvPr>
        </p:nvSpPr>
        <p:spPr>
          <a:xfrm>
            <a:off x="743400" y="1638360"/>
            <a:ext cx="10710720" cy="4393440"/>
          </a:xfrm>
          <a:prstGeom prst="rect">
            <a:avLst/>
          </a:prstGeom>
          <a:noFill/>
          <a:ln w="0">
            <a:noFill/>
          </a:ln>
        </p:spPr>
        <p:txBody>
          <a:bodyPr numCol="1" spcCol="0" lIns="0" rIns="0" tIns="0" bIns="0" anchor="t">
            <a:normAutofit/>
          </a:bodyPr>
          <a:p>
            <a:pPr marL="343080" indent="-343080">
              <a:lnSpc>
                <a:spcPct val="90000"/>
              </a:lnSpc>
              <a:spcBef>
                <a:spcPts val="1001"/>
              </a:spcBef>
              <a:buClr>
                <a:srgbClr val="004a78"/>
              </a:buClr>
              <a:buFont typeface="Arial"/>
              <a:buChar char="•"/>
            </a:pPr>
            <a:r>
              <a:rPr b="0" lang="en-US" sz="2000" spc="-1" strike="noStrike">
                <a:solidFill>
                  <a:srgbClr val="004a78"/>
                </a:solidFill>
                <a:latin typeface="Arial"/>
                <a:ea typeface="Arial"/>
              </a:rPr>
              <a:t>DumpSec</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Enumeration tool for Windows NT, 2000, and XP systems</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Does not work well on newer versions of Windows</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Produced by Foundstone, Inc.</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Allows user to connect to a server and “dump” the following information:</a:t>
            </a:r>
            <a:endParaRPr b="0" lang="en-US" sz="2000" spc="-1" strike="noStrike">
              <a:solidFill>
                <a:srgbClr val="000000"/>
              </a:solidFill>
              <a:latin typeface="Arial"/>
            </a:endParaRPr>
          </a:p>
          <a:p>
            <a:pPr lvl="2" marL="1143000" indent="-228600" defTabSz="914400">
              <a:lnSpc>
                <a:spcPct val="90000"/>
              </a:lnSpc>
              <a:spcBef>
                <a:spcPts val="499"/>
              </a:spcBef>
              <a:buClr>
                <a:srgbClr val="000000"/>
              </a:buClr>
              <a:buFont typeface="Arial"/>
              <a:buChar char="•"/>
            </a:pPr>
            <a:r>
              <a:rPr b="0" lang="en-US" sz="2000" spc="-1" strike="noStrike">
                <a:solidFill>
                  <a:srgbClr val="004a78"/>
                </a:solidFill>
                <a:latin typeface="Arial"/>
                <a:ea typeface="Arial"/>
              </a:rPr>
              <a:t>Permissions for shares</a:t>
            </a:r>
            <a:endParaRPr b="0" lang="en-US" sz="2000" spc="-1" strike="noStrike">
              <a:solidFill>
                <a:srgbClr val="000000"/>
              </a:solidFill>
              <a:latin typeface="Arial"/>
            </a:endParaRPr>
          </a:p>
          <a:p>
            <a:pPr lvl="2" marL="1143000" indent="-228600" defTabSz="914400">
              <a:lnSpc>
                <a:spcPct val="90000"/>
              </a:lnSpc>
              <a:spcBef>
                <a:spcPts val="499"/>
              </a:spcBef>
              <a:buClr>
                <a:srgbClr val="000000"/>
              </a:buClr>
              <a:buFont typeface="Arial"/>
              <a:buChar char="•"/>
            </a:pPr>
            <a:r>
              <a:rPr b="0" lang="en-US" sz="2000" spc="-1" strike="noStrike">
                <a:solidFill>
                  <a:srgbClr val="004a78"/>
                </a:solidFill>
                <a:latin typeface="Arial"/>
                <a:ea typeface="Arial"/>
              </a:rPr>
              <a:t>Permissions for printers</a:t>
            </a:r>
            <a:endParaRPr b="0" lang="en-US" sz="2000" spc="-1" strike="noStrike">
              <a:solidFill>
                <a:srgbClr val="000000"/>
              </a:solidFill>
              <a:latin typeface="Arial"/>
            </a:endParaRPr>
          </a:p>
          <a:p>
            <a:pPr lvl="2" marL="1143000" indent="-228600" defTabSz="914400">
              <a:lnSpc>
                <a:spcPct val="90000"/>
              </a:lnSpc>
              <a:spcBef>
                <a:spcPts val="499"/>
              </a:spcBef>
              <a:buClr>
                <a:srgbClr val="000000"/>
              </a:buClr>
              <a:buFont typeface="Arial"/>
              <a:buChar char="•"/>
            </a:pPr>
            <a:r>
              <a:rPr b="0" lang="en-US" sz="2000" spc="-1" strike="noStrike">
                <a:solidFill>
                  <a:srgbClr val="004a78"/>
                </a:solidFill>
                <a:latin typeface="Arial"/>
                <a:ea typeface="Arial"/>
              </a:rPr>
              <a:t>Permissions for the Registry</a:t>
            </a:r>
            <a:endParaRPr b="0" lang="en-US" sz="2000" spc="-1" strike="noStrike">
              <a:solidFill>
                <a:srgbClr val="000000"/>
              </a:solidFill>
              <a:latin typeface="Arial"/>
            </a:endParaRPr>
          </a:p>
          <a:p>
            <a:pPr lvl="2" marL="1143000" indent="-228600" defTabSz="914400">
              <a:lnSpc>
                <a:spcPct val="90000"/>
              </a:lnSpc>
              <a:spcBef>
                <a:spcPts val="499"/>
              </a:spcBef>
              <a:buClr>
                <a:srgbClr val="000000"/>
              </a:buClr>
              <a:buFont typeface="Arial"/>
              <a:buChar char="•"/>
            </a:pPr>
            <a:r>
              <a:rPr b="0" lang="en-US" sz="2000" spc="-1" strike="noStrike">
                <a:solidFill>
                  <a:srgbClr val="004a78"/>
                </a:solidFill>
                <a:latin typeface="Arial"/>
                <a:ea typeface="Arial"/>
              </a:rPr>
              <a:t>Users in column or table format</a:t>
            </a:r>
            <a:endParaRPr b="0" lang="en-US" sz="2000" spc="-1" strike="noStrike">
              <a:solidFill>
                <a:srgbClr val="000000"/>
              </a:solidFill>
              <a:latin typeface="Arial"/>
            </a:endParaRPr>
          </a:p>
          <a:p>
            <a:pPr lvl="2" marL="1143000" indent="-228600" defTabSz="914400">
              <a:lnSpc>
                <a:spcPct val="90000"/>
              </a:lnSpc>
              <a:spcBef>
                <a:spcPts val="499"/>
              </a:spcBef>
              <a:buClr>
                <a:srgbClr val="000000"/>
              </a:buClr>
              <a:buFont typeface="Arial"/>
              <a:buChar char="•"/>
            </a:pPr>
            <a:r>
              <a:rPr b="0" lang="en-US" sz="2000" spc="-1" strike="noStrike">
                <a:solidFill>
                  <a:srgbClr val="004a78"/>
                </a:solidFill>
                <a:latin typeface="Arial"/>
                <a:ea typeface="Arial"/>
              </a:rPr>
              <a:t>Policies </a:t>
            </a:r>
            <a:endParaRPr b="0" lang="en-US" sz="2000" spc="-1" strike="noStrike">
              <a:solidFill>
                <a:srgbClr val="000000"/>
              </a:solidFill>
              <a:latin typeface="Arial"/>
            </a:endParaRPr>
          </a:p>
          <a:p>
            <a:pPr lvl="2" marL="1143000" indent="-228600" defTabSz="914400">
              <a:lnSpc>
                <a:spcPct val="90000"/>
              </a:lnSpc>
              <a:spcBef>
                <a:spcPts val="499"/>
              </a:spcBef>
              <a:buClr>
                <a:srgbClr val="000000"/>
              </a:buClr>
              <a:buFont typeface="Arial"/>
              <a:buChar char="•"/>
            </a:pPr>
            <a:r>
              <a:rPr b="0" lang="en-US" sz="2000" spc="-1" strike="noStrike">
                <a:solidFill>
                  <a:srgbClr val="004a78"/>
                </a:solidFill>
                <a:latin typeface="Arial"/>
                <a:ea typeface="Arial"/>
              </a:rPr>
              <a:t>Rights</a:t>
            </a:r>
            <a:endParaRPr b="0" lang="en-US" sz="2000" spc="-1" strike="noStrike">
              <a:solidFill>
                <a:srgbClr val="000000"/>
              </a:solidFill>
              <a:latin typeface="Arial"/>
            </a:endParaRPr>
          </a:p>
          <a:p>
            <a:pPr lvl="2" marL="1143000" indent="-228600" defTabSz="914400">
              <a:lnSpc>
                <a:spcPct val="90000"/>
              </a:lnSpc>
              <a:spcBef>
                <a:spcPts val="499"/>
              </a:spcBef>
              <a:buClr>
                <a:srgbClr val="000000"/>
              </a:buClr>
              <a:buFont typeface="Arial"/>
              <a:buChar char="•"/>
            </a:pPr>
            <a:r>
              <a:rPr b="0" lang="en-US" sz="2000" spc="-1" strike="noStrike">
                <a:solidFill>
                  <a:srgbClr val="004a78"/>
                </a:solidFill>
                <a:latin typeface="Arial"/>
                <a:ea typeface="Arial"/>
              </a:rPr>
              <a:t>Services</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PlaceHolder 1"/>
          <p:cNvSpPr>
            <a:spLocks noGrp="1"/>
          </p:cNvSpPr>
          <p:nvPr>
            <p:ph type="title"/>
          </p:nvPr>
        </p:nvSpPr>
        <p:spPr>
          <a:xfrm>
            <a:off x="838080" y="365040"/>
            <a:ext cx="10514880" cy="671400"/>
          </a:xfrm>
          <a:prstGeom prst="rect">
            <a:avLst/>
          </a:prstGeom>
          <a:noFill/>
          <a:ln w="0">
            <a:noFill/>
          </a:ln>
        </p:spPr>
        <p:txBody>
          <a:bodyPr numCol="1" spcCol="0" lIns="0" rIns="0" tIns="0" bIns="0" anchor="t">
            <a:noAutofit/>
          </a:bodyPr>
          <a:p>
            <a:pPr indent="0" algn="ctr">
              <a:lnSpc>
                <a:spcPct val="90000"/>
              </a:lnSpc>
              <a:buNone/>
              <a:tabLst>
                <a:tab algn="l" pos="0"/>
              </a:tabLst>
            </a:pPr>
            <a:r>
              <a:rPr b="1" lang="en-US" sz="3400" spc="-1" strike="noStrike">
                <a:solidFill>
                  <a:srgbClr val="004a78"/>
                </a:solidFill>
                <a:latin typeface="Arial"/>
                <a:ea typeface="Arial"/>
              </a:rPr>
              <a:t>Additional Enumeration Tools (3 of 9)</a:t>
            </a:r>
            <a:endParaRPr b="0" lang="en-US" sz="3400" spc="-1" strike="noStrike">
              <a:solidFill>
                <a:srgbClr val="000000"/>
              </a:solidFill>
              <a:latin typeface="Arial"/>
            </a:endParaRPr>
          </a:p>
        </p:txBody>
      </p:sp>
      <p:sp>
        <p:nvSpPr>
          <p:cNvPr id="150" name="PlaceHolder 2"/>
          <p:cNvSpPr>
            <a:spLocks noGrp="1"/>
          </p:cNvSpPr>
          <p:nvPr>
            <p:ph/>
          </p:nvPr>
        </p:nvSpPr>
        <p:spPr>
          <a:xfrm>
            <a:off x="743400" y="1638360"/>
            <a:ext cx="10710720" cy="4393440"/>
          </a:xfrm>
          <a:prstGeom prst="rect">
            <a:avLst/>
          </a:prstGeom>
          <a:noFill/>
          <a:ln w="0">
            <a:noFill/>
          </a:ln>
        </p:spPr>
        <p:txBody>
          <a:bodyPr numCol="1" spcCol="0" lIns="0" rIns="0" tIns="0" bIns="0" anchor="t">
            <a:noAutofit/>
          </a:bodyPr>
          <a:p>
            <a:pPr marL="343080" indent="-343080">
              <a:lnSpc>
                <a:spcPct val="90000"/>
              </a:lnSpc>
              <a:spcBef>
                <a:spcPts val="1001"/>
              </a:spcBef>
              <a:buClr>
                <a:srgbClr val="004a78"/>
              </a:buClr>
              <a:buFont typeface="Arial"/>
              <a:buChar char="•"/>
            </a:pPr>
            <a:r>
              <a:rPr b="0" lang="en-US" sz="2000" spc="-1" strike="noStrike">
                <a:solidFill>
                  <a:srgbClr val="004a78"/>
                </a:solidFill>
                <a:latin typeface="Arial"/>
                <a:ea typeface="Arial"/>
              </a:rPr>
              <a:t>Hyena</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Excellent GUI tool for managing and securing Windows OSs</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Easy to use interface</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Gives security professionals a wealth of information</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Paid-for tool but has a free trial you can experiment with</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Shows shares and user logon names for Windows servers and domain controllers</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Displays graphical representation of:</a:t>
            </a:r>
            <a:endParaRPr b="0" lang="en-US" sz="2000" spc="-1" strike="noStrike">
              <a:solidFill>
                <a:srgbClr val="000000"/>
              </a:solidFill>
              <a:latin typeface="Arial"/>
            </a:endParaRPr>
          </a:p>
          <a:p>
            <a:pPr lvl="2" marL="1143000" indent="-228600" defTabSz="914400">
              <a:lnSpc>
                <a:spcPct val="90000"/>
              </a:lnSpc>
              <a:spcBef>
                <a:spcPts val="499"/>
              </a:spcBef>
              <a:buClr>
                <a:srgbClr val="000000"/>
              </a:buClr>
              <a:buFont typeface="Arial"/>
              <a:buChar char="•"/>
            </a:pPr>
            <a:r>
              <a:rPr b="0" lang="en-US" sz="2000" spc="-1" strike="noStrike">
                <a:solidFill>
                  <a:srgbClr val="004a78"/>
                </a:solidFill>
                <a:latin typeface="Arial"/>
                <a:ea typeface="Arial"/>
              </a:rPr>
              <a:t>Microsoft Terminal Services</a:t>
            </a:r>
            <a:endParaRPr b="0" lang="en-US" sz="2000" spc="-1" strike="noStrike">
              <a:solidFill>
                <a:srgbClr val="000000"/>
              </a:solidFill>
              <a:latin typeface="Arial"/>
            </a:endParaRPr>
          </a:p>
          <a:p>
            <a:pPr lvl="2" marL="1143000" indent="-228600" defTabSz="914400">
              <a:lnSpc>
                <a:spcPct val="90000"/>
              </a:lnSpc>
              <a:spcBef>
                <a:spcPts val="499"/>
              </a:spcBef>
              <a:buClr>
                <a:srgbClr val="000000"/>
              </a:buClr>
              <a:buFont typeface="Arial"/>
              <a:buChar char="•"/>
            </a:pPr>
            <a:r>
              <a:rPr b="0" lang="en-US" sz="2000" spc="-1" strike="noStrike">
                <a:solidFill>
                  <a:srgbClr val="004a78"/>
                </a:solidFill>
                <a:latin typeface="Arial"/>
                <a:ea typeface="Arial"/>
              </a:rPr>
              <a:t>Microsoft Windows Network</a:t>
            </a:r>
            <a:endParaRPr b="0" lang="en-US" sz="2000" spc="-1" strike="noStrike">
              <a:solidFill>
                <a:srgbClr val="000000"/>
              </a:solidFill>
              <a:latin typeface="Arial"/>
            </a:endParaRPr>
          </a:p>
          <a:p>
            <a:pPr lvl="2" marL="1143000" indent="-228600" defTabSz="914400">
              <a:lnSpc>
                <a:spcPct val="90000"/>
              </a:lnSpc>
              <a:spcBef>
                <a:spcPts val="499"/>
              </a:spcBef>
              <a:buClr>
                <a:srgbClr val="000000"/>
              </a:buClr>
              <a:buFont typeface="Arial"/>
              <a:buChar char="•"/>
            </a:pPr>
            <a:r>
              <a:rPr b="0" lang="en-US" sz="2000" spc="-1" strike="noStrike">
                <a:solidFill>
                  <a:srgbClr val="004a78"/>
                </a:solidFill>
                <a:latin typeface="Arial"/>
                <a:ea typeface="Arial"/>
              </a:rPr>
              <a:t>Web Client Network</a:t>
            </a:r>
            <a:endParaRPr b="0" lang="en-US" sz="2000" spc="-1" strike="noStrike">
              <a:solidFill>
                <a:srgbClr val="000000"/>
              </a:solidFill>
              <a:latin typeface="Arial"/>
            </a:endParaRPr>
          </a:p>
          <a:p>
            <a:pPr lvl="2" marL="1143000" indent="-228600" defTabSz="914400">
              <a:lnSpc>
                <a:spcPct val="90000"/>
              </a:lnSpc>
              <a:spcBef>
                <a:spcPts val="499"/>
              </a:spcBef>
              <a:buClr>
                <a:srgbClr val="000000"/>
              </a:buClr>
              <a:buFont typeface="Arial"/>
              <a:buChar char="•"/>
            </a:pPr>
            <a:r>
              <a:rPr b="0" lang="en-US" sz="2000" spc="-1" strike="noStrike">
                <a:solidFill>
                  <a:srgbClr val="004a78"/>
                </a:solidFill>
                <a:latin typeface="Arial"/>
                <a:ea typeface="Arial"/>
              </a:rPr>
              <a:t>Find User/Group</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PlaceHolder 1"/>
          <p:cNvSpPr>
            <a:spLocks noGrp="1"/>
          </p:cNvSpPr>
          <p:nvPr>
            <p:ph type="title"/>
          </p:nvPr>
        </p:nvSpPr>
        <p:spPr>
          <a:xfrm>
            <a:off x="838080" y="365040"/>
            <a:ext cx="10514880" cy="671400"/>
          </a:xfrm>
          <a:prstGeom prst="rect">
            <a:avLst/>
          </a:prstGeom>
          <a:noFill/>
          <a:ln w="0">
            <a:noFill/>
          </a:ln>
        </p:spPr>
        <p:txBody>
          <a:bodyPr numCol="1" spcCol="0" lIns="0" rIns="0" tIns="0" bIns="0" anchor="t">
            <a:noAutofit/>
          </a:bodyPr>
          <a:p>
            <a:pPr indent="0" algn="ctr">
              <a:lnSpc>
                <a:spcPct val="90000"/>
              </a:lnSpc>
              <a:buNone/>
              <a:tabLst>
                <a:tab algn="l" pos="0"/>
              </a:tabLst>
            </a:pPr>
            <a:r>
              <a:rPr b="1" lang="en-US" sz="3400" spc="-1" strike="noStrike">
                <a:solidFill>
                  <a:srgbClr val="004a78"/>
                </a:solidFill>
                <a:latin typeface="Arial"/>
                <a:ea typeface="Arial"/>
              </a:rPr>
              <a:t>Additional Enumeration Tools (4 of 9)</a:t>
            </a:r>
            <a:endParaRPr b="0" lang="en-US" sz="3400" spc="-1" strike="noStrike">
              <a:solidFill>
                <a:srgbClr val="000000"/>
              </a:solidFill>
              <a:latin typeface="Arial"/>
            </a:endParaRPr>
          </a:p>
        </p:txBody>
      </p:sp>
      <p:sp>
        <p:nvSpPr>
          <p:cNvPr id="152" name="PlaceHolder 2"/>
          <p:cNvSpPr>
            <a:spLocks noGrp="1"/>
          </p:cNvSpPr>
          <p:nvPr>
            <p:ph/>
          </p:nvPr>
        </p:nvSpPr>
        <p:spPr>
          <a:xfrm>
            <a:off x="743400" y="1638360"/>
            <a:ext cx="10710720" cy="4393440"/>
          </a:xfrm>
          <a:prstGeom prst="rect">
            <a:avLst/>
          </a:prstGeom>
          <a:noFill/>
          <a:ln w="0">
            <a:noFill/>
          </a:ln>
        </p:spPr>
        <p:txBody>
          <a:bodyPr numCol="1" spcCol="0" lIns="0" rIns="0" tIns="0" bIns="0" anchor="t">
            <a:noAutofit/>
          </a:bodyPr>
          <a:p>
            <a:pPr marL="343080" indent="-343080">
              <a:lnSpc>
                <a:spcPct val="90000"/>
              </a:lnSpc>
              <a:spcBef>
                <a:spcPts val="1001"/>
              </a:spcBef>
              <a:buClr>
                <a:srgbClr val="004a78"/>
              </a:buClr>
              <a:buFont typeface="Arial"/>
              <a:buChar char="•"/>
            </a:pPr>
            <a:r>
              <a:rPr b="0" lang="en-US" sz="2000" spc="-1" strike="noStrike">
                <a:solidFill>
                  <a:srgbClr val="004a78"/>
                </a:solidFill>
                <a:latin typeface="Arial"/>
                <a:ea typeface="Arial"/>
              </a:rPr>
              <a:t>OpenVAS (known as Greenbone Security Assistant)</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Operates in client/server mode </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Open-source descendant of Nessus</a:t>
            </a:r>
            <a:endParaRPr b="0" lang="en-US" sz="2000" spc="-1" strike="noStrike">
              <a:solidFill>
                <a:srgbClr val="000000"/>
              </a:solidFill>
              <a:latin typeface="Arial"/>
            </a:endParaRPr>
          </a:p>
          <a:p>
            <a:pPr lvl="2" marL="1143000" indent="-228600" defTabSz="914400">
              <a:lnSpc>
                <a:spcPct val="90000"/>
              </a:lnSpc>
              <a:spcBef>
                <a:spcPts val="499"/>
              </a:spcBef>
              <a:buClr>
                <a:srgbClr val="000000"/>
              </a:buClr>
              <a:buFont typeface="Arial"/>
              <a:buChar char="•"/>
            </a:pPr>
            <a:r>
              <a:rPr b="0" lang="en-US" sz="2000" spc="-1" strike="noStrike">
                <a:solidFill>
                  <a:srgbClr val="004a78"/>
                </a:solidFill>
                <a:latin typeface="Arial"/>
                <a:ea typeface="Arial"/>
              </a:rPr>
              <a:t>Popular tool for identifying vulnerabilities</a:t>
            </a:r>
            <a:endParaRPr b="0" lang="en-US" sz="2000" spc="-1" strike="noStrike">
              <a:solidFill>
                <a:srgbClr val="000000"/>
              </a:solidFill>
              <a:latin typeface="Arial"/>
            </a:endParaRPr>
          </a:p>
          <a:p>
            <a:pPr marL="343080" indent="-343080" defTabSz="914400">
              <a:lnSpc>
                <a:spcPct val="90000"/>
              </a:lnSpc>
              <a:spcBef>
                <a:spcPts val="1001"/>
              </a:spcBef>
              <a:buClr>
                <a:srgbClr val="004a78"/>
              </a:buClr>
              <a:buFont typeface="Arial"/>
              <a:buChar char="•"/>
            </a:pPr>
            <a:r>
              <a:rPr b="0" lang="en-US" sz="2000" spc="-1" strike="noStrike">
                <a:solidFill>
                  <a:srgbClr val="004a78"/>
                </a:solidFill>
                <a:latin typeface="Arial"/>
                <a:ea typeface="Arial"/>
              </a:rPr>
              <a:t>Nessus Server and OpenVAS </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Compatible with, and easy to install on, Kali Linux</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Can use these tools interchangeably for most purposes when enumerating systems</a:t>
            </a:r>
            <a:endParaRPr b="0" lang="en-US" sz="2000" spc="-1" strike="noStrike">
              <a:solidFill>
                <a:srgbClr val="000000"/>
              </a:solidFill>
              <a:latin typeface="Arial"/>
            </a:endParaRPr>
          </a:p>
          <a:p>
            <a:pPr marL="343080" indent="-343080" defTabSz="914400">
              <a:lnSpc>
                <a:spcPct val="90000"/>
              </a:lnSpc>
              <a:spcBef>
                <a:spcPts val="1001"/>
              </a:spcBef>
              <a:buClr>
                <a:srgbClr val="004a78"/>
              </a:buClr>
              <a:buFont typeface="Arial"/>
              <a:buChar char="•"/>
            </a:pPr>
            <a:r>
              <a:rPr b="0" lang="en-US" sz="2000" spc="-1" strike="noStrike">
                <a:solidFill>
                  <a:srgbClr val="004a78"/>
                </a:solidFill>
                <a:latin typeface="Arial"/>
                <a:ea typeface="Arial"/>
              </a:rPr>
              <a:t>Nessus Essentials</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Latest version can run on Windows, macOS, and Linux distributions</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Handy tool when enumerating different OSs on a large network </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PlaceHolder 1"/>
          <p:cNvSpPr>
            <a:spLocks noGrp="1"/>
          </p:cNvSpPr>
          <p:nvPr>
            <p:ph type="title"/>
          </p:nvPr>
        </p:nvSpPr>
        <p:spPr>
          <a:xfrm>
            <a:off x="838080" y="365040"/>
            <a:ext cx="10514880" cy="671400"/>
          </a:xfrm>
          <a:prstGeom prst="rect">
            <a:avLst/>
          </a:prstGeom>
          <a:noFill/>
          <a:ln w="0">
            <a:noFill/>
          </a:ln>
        </p:spPr>
        <p:txBody>
          <a:bodyPr numCol="1" spcCol="0" lIns="0" rIns="0" tIns="0" bIns="0" anchor="t">
            <a:noAutofit/>
          </a:bodyPr>
          <a:p>
            <a:pPr indent="0" algn="ctr">
              <a:lnSpc>
                <a:spcPct val="90000"/>
              </a:lnSpc>
              <a:buNone/>
              <a:tabLst>
                <a:tab algn="l" pos="0"/>
              </a:tabLst>
            </a:pPr>
            <a:r>
              <a:rPr b="1" lang="en-US" sz="3400" spc="-1" strike="noStrike">
                <a:solidFill>
                  <a:srgbClr val="004a78"/>
                </a:solidFill>
                <a:latin typeface="Arial"/>
                <a:ea typeface="Arial"/>
              </a:rPr>
              <a:t>Additional Enumeration Tools (5 of 9)</a:t>
            </a:r>
            <a:endParaRPr b="0" lang="en-US" sz="3400" spc="-1" strike="noStrike">
              <a:solidFill>
                <a:srgbClr val="000000"/>
              </a:solidFill>
              <a:latin typeface="Arial"/>
            </a:endParaRPr>
          </a:p>
        </p:txBody>
      </p:sp>
      <p:pic>
        <p:nvPicPr>
          <p:cNvPr id="154" name="Picture Placeholder 8" descr="OpenVAS tool showing details of an enumerated vulnerability. Includes the solution of “change the password s soon as possible”."/>
          <p:cNvPicPr/>
          <p:nvPr/>
        </p:nvPicPr>
        <p:blipFill>
          <a:blip r:embed="rId1"/>
          <a:srcRect l="0" t="323" r="0" b="1429"/>
          <a:stretch/>
        </p:blipFill>
        <p:spPr>
          <a:xfrm>
            <a:off x="1005480" y="1222200"/>
            <a:ext cx="5242680" cy="4816800"/>
          </a:xfrm>
          <a:prstGeom prst="rect">
            <a:avLst/>
          </a:prstGeom>
          <a:ln w="0">
            <a:noFill/>
          </a:ln>
        </p:spPr>
      </p:pic>
      <p:sp>
        <p:nvSpPr>
          <p:cNvPr id="155" name="PlaceHolder 2"/>
          <p:cNvSpPr>
            <a:spLocks noGrp="1"/>
          </p:cNvSpPr>
          <p:nvPr>
            <p:ph/>
          </p:nvPr>
        </p:nvSpPr>
        <p:spPr>
          <a:xfrm rot="16200000">
            <a:off x="5240880" y="4705200"/>
            <a:ext cx="2288520" cy="272520"/>
          </a:xfrm>
          <a:prstGeom prst="rect">
            <a:avLst/>
          </a:prstGeom>
          <a:noFill/>
          <a:ln w="0">
            <a:noFill/>
          </a:ln>
        </p:spPr>
        <p:txBody>
          <a:bodyPr numCol="1" spcCol="0" lIns="0" rIns="0" tIns="0" bIns="0" anchor="t">
            <a:noAutofit/>
          </a:bodyPr>
          <a:p>
            <a:pPr indent="0" defTabSz="914400">
              <a:lnSpc>
                <a:spcPct val="100000"/>
              </a:lnSpc>
              <a:buNone/>
              <a:tabLst>
                <a:tab algn="l" pos="0"/>
              </a:tabLst>
            </a:pPr>
            <a:r>
              <a:rPr b="0" lang="en-IN" sz="1000" spc="-1" strike="noStrike">
                <a:solidFill>
                  <a:srgbClr val="006298"/>
                </a:solidFill>
                <a:latin typeface="Arial"/>
                <a:ea typeface="Arial"/>
              </a:rPr>
              <a:t>Source: Greenbone Security</a:t>
            </a:r>
            <a:endParaRPr b="0" lang="en-US" sz="1000" spc="-1" strike="noStrike">
              <a:solidFill>
                <a:srgbClr val="000000"/>
              </a:solidFill>
              <a:latin typeface="Arial"/>
            </a:endParaRPr>
          </a:p>
        </p:txBody>
      </p:sp>
      <p:sp>
        <p:nvSpPr>
          <p:cNvPr id="156" name="PlaceHolder 3"/>
          <p:cNvSpPr>
            <a:spLocks noGrp="1"/>
          </p:cNvSpPr>
          <p:nvPr>
            <p:ph/>
          </p:nvPr>
        </p:nvSpPr>
        <p:spPr>
          <a:xfrm>
            <a:off x="6836400" y="4946760"/>
            <a:ext cx="4981320" cy="1008720"/>
          </a:xfrm>
          <a:prstGeom prst="rect">
            <a:avLst/>
          </a:prstGeom>
          <a:noFill/>
          <a:ln w="0">
            <a:noFill/>
          </a:ln>
        </p:spPr>
        <p:txBody>
          <a:bodyPr numCol="1" spcCol="0" lIns="0" rIns="0" tIns="0" bIns="0" anchor="t">
            <a:noAutofit/>
          </a:bodyPr>
          <a:p>
            <a:pPr indent="0" defTabSz="914400">
              <a:lnSpc>
                <a:spcPct val="100000"/>
              </a:lnSpc>
              <a:buNone/>
              <a:tabLst>
                <a:tab algn="l" pos="0"/>
              </a:tabLst>
            </a:pPr>
            <a:r>
              <a:rPr b="1" lang="en-US" sz="1800" spc="-1" strike="noStrike">
                <a:solidFill>
                  <a:srgbClr val="004a78"/>
                </a:solidFill>
                <a:latin typeface="Arial"/>
                <a:ea typeface="Arial"/>
              </a:rPr>
              <a:t>Figure 6-9 </a:t>
            </a:r>
            <a:r>
              <a:rPr b="0" lang="en-US" sz="1800" spc="-1" strike="noStrike">
                <a:solidFill>
                  <a:srgbClr val="004a78"/>
                </a:solidFill>
                <a:latin typeface="Arial"/>
                <a:ea typeface="Arial"/>
              </a:rPr>
              <a:t>OpenVAS enumerating a SSH Brute Force Logins With Default Credentials Vulnerability</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838080" y="365040"/>
            <a:ext cx="10514880" cy="671400"/>
          </a:xfrm>
          <a:prstGeom prst="rect">
            <a:avLst/>
          </a:prstGeom>
          <a:noFill/>
          <a:ln w="0">
            <a:noFill/>
          </a:ln>
        </p:spPr>
        <p:txBody>
          <a:bodyPr numCol="1" spcCol="0" lIns="0" rIns="0" tIns="0" bIns="0" anchor="t">
            <a:noAutofit/>
          </a:bodyPr>
          <a:p>
            <a:pPr indent="0" algn="ctr">
              <a:lnSpc>
                <a:spcPct val="90000"/>
              </a:lnSpc>
              <a:buNone/>
              <a:tabLst>
                <a:tab algn="l" pos="0"/>
              </a:tabLst>
            </a:pPr>
            <a:r>
              <a:rPr b="1" lang="en-US" sz="3400" spc="-1" strike="noStrike">
                <a:solidFill>
                  <a:srgbClr val="004a78"/>
                </a:solidFill>
                <a:latin typeface="Arial"/>
                <a:ea typeface="Arial"/>
              </a:rPr>
              <a:t>Additional Enumeration Tools (6 of 9)</a:t>
            </a:r>
            <a:endParaRPr b="0" lang="en-US" sz="3400" spc="-1" strike="noStrike">
              <a:solidFill>
                <a:srgbClr val="000000"/>
              </a:solidFill>
              <a:latin typeface="Arial"/>
            </a:endParaRPr>
          </a:p>
        </p:txBody>
      </p:sp>
      <p:pic>
        <p:nvPicPr>
          <p:cNvPr id="158" name="Picture Placeholder 6" descr="The Scans page of the Nessus program, showing several scans that can be executed or edited."/>
          <p:cNvPicPr/>
          <p:nvPr/>
        </p:nvPicPr>
        <p:blipFill>
          <a:blip r:embed="rId1"/>
          <a:srcRect l="-75" t="0" r="-688" b="0"/>
          <a:stretch/>
        </p:blipFill>
        <p:spPr>
          <a:xfrm>
            <a:off x="493920" y="1168560"/>
            <a:ext cx="7459560" cy="4258440"/>
          </a:xfrm>
          <a:prstGeom prst="rect">
            <a:avLst/>
          </a:prstGeom>
          <a:ln w="0">
            <a:noFill/>
          </a:ln>
        </p:spPr>
      </p:pic>
      <p:sp>
        <p:nvSpPr>
          <p:cNvPr id="159" name="PlaceHolder 2"/>
          <p:cNvSpPr>
            <a:spLocks noGrp="1"/>
          </p:cNvSpPr>
          <p:nvPr>
            <p:ph/>
          </p:nvPr>
        </p:nvSpPr>
        <p:spPr>
          <a:xfrm>
            <a:off x="493920" y="5296320"/>
            <a:ext cx="3706920" cy="261720"/>
          </a:xfrm>
          <a:prstGeom prst="rect">
            <a:avLst/>
          </a:prstGeom>
          <a:noFill/>
          <a:ln w="0">
            <a:noFill/>
          </a:ln>
        </p:spPr>
        <p:txBody>
          <a:bodyPr numCol="1" spcCol="0" lIns="0" rIns="0" tIns="0" bIns="0" anchor="t">
            <a:noAutofit/>
          </a:bodyPr>
          <a:p>
            <a:pPr indent="0" defTabSz="914400">
              <a:lnSpc>
                <a:spcPct val="100000"/>
              </a:lnSpc>
              <a:buNone/>
              <a:tabLst>
                <a:tab algn="l" pos="0"/>
              </a:tabLst>
            </a:pPr>
            <a:r>
              <a:rPr b="0" lang="en-IN" sz="1000" spc="-1" strike="noStrike">
                <a:solidFill>
                  <a:srgbClr val="006298"/>
                </a:solidFill>
                <a:latin typeface="Arial"/>
                <a:ea typeface="Arial"/>
              </a:rPr>
              <a:t>Source: Tenable</a:t>
            </a:r>
            <a:endParaRPr b="0" lang="en-US" sz="1000" spc="-1" strike="noStrike">
              <a:solidFill>
                <a:srgbClr val="000000"/>
              </a:solidFill>
              <a:latin typeface="Arial"/>
            </a:endParaRPr>
          </a:p>
        </p:txBody>
      </p:sp>
      <p:sp>
        <p:nvSpPr>
          <p:cNvPr id="160" name="PlaceHolder 3"/>
          <p:cNvSpPr>
            <a:spLocks noGrp="1"/>
          </p:cNvSpPr>
          <p:nvPr>
            <p:ph/>
          </p:nvPr>
        </p:nvSpPr>
        <p:spPr>
          <a:xfrm>
            <a:off x="8211960" y="4874040"/>
            <a:ext cx="3979080" cy="421920"/>
          </a:xfrm>
          <a:prstGeom prst="rect">
            <a:avLst/>
          </a:prstGeom>
          <a:noFill/>
          <a:ln w="0">
            <a:noFill/>
          </a:ln>
        </p:spPr>
        <p:txBody>
          <a:bodyPr numCol="1" spcCol="0" lIns="0" rIns="0" tIns="0" bIns="0" anchor="t">
            <a:noAutofit/>
          </a:bodyPr>
          <a:p>
            <a:pPr indent="0" defTabSz="914400">
              <a:lnSpc>
                <a:spcPct val="100000"/>
              </a:lnSpc>
              <a:buNone/>
              <a:tabLst>
                <a:tab algn="l" pos="0"/>
              </a:tabLst>
            </a:pPr>
            <a:r>
              <a:rPr b="1" lang="en-US" sz="1800" spc="-1" strike="noStrike">
                <a:solidFill>
                  <a:srgbClr val="004a78"/>
                </a:solidFill>
                <a:latin typeface="Arial"/>
                <a:ea typeface="Arial"/>
              </a:rPr>
              <a:t>Figure 6-10 </a:t>
            </a:r>
            <a:r>
              <a:rPr b="0" lang="en-US" sz="1800" spc="-1" strike="noStrike">
                <a:solidFill>
                  <a:srgbClr val="004a78"/>
                </a:solidFill>
                <a:latin typeface="Arial"/>
                <a:ea typeface="Arial"/>
              </a:rPr>
              <a:t>Nessus Scans page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PlaceHolder 1"/>
          <p:cNvSpPr>
            <a:spLocks noGrp="1"/>
          </p:cNvSpPr>
          <p:nvPr>
            <p:ph type="title"/>
          </p:nvPr>
        </p:nvSpPr>
        <p:spPr>
          <a:xfrm>
            <a:off x="838080" y="365040"/>
            <a:ext cx="10514880" cy="671400"/>
          </a:xfrm>
          <a:prstGeom prst="rect">
            <a:avLst/>
          </a:prstGeom>
          <a:noFill/>
          <a:ln w="0">
            <a:noFill/>
          </a:ln>
        </p:spPr>
        <p:txBody>
          <a:bodyPr numCol="1" spcCol="0" lIns="0" rIns="0" tIns="0" bIns="0" anchor="t">
            <a:noAutofit/>
          </a:bodyPr>
          <a:p>
            <a:pPr indent="0" algn="ctr">
              <a:lnSpc>
                <a:spcPct val="90000"/>
              </a:lnSpc>
              <a:buNone/>
              <a:tabLst>
                <a:tab algn="l" pos="0"/>
              </a:tabLst>
            </a:pPr>
            <a:r>
              <a:rPr b="1" lang="en-US" sz="3400" spc="-1" strike="noStrike">
                <a:solidFill>
                  <a:srgbClr val="004a78"/>
                </a:solidFill>
                <a:latin typeface="Arial"/>
                <a:ea typeface="Arial"/>
              </a:rPr>
              <a:t>Additional Enumeration Tools (7 of 9)</a:t>
            </a:r>
            <a:endParaRPr b="0" lang="en-US" sz="3400" spc="-1" strike="noStrike">
              <a:solidFill>
                <a:srgbClr val="000000"/>
              </a:solidFill>
              <a:latin typeface="Arial"/>
            </a:endParaRPr>
          </a:p>
        </p:txBody>
      </p:sp>
      <p:sp>
        <p:nvSpPr>
          <p:cNvPr id="162" name="PlaceHolder 2"/>
          <p:cNvSpPr>
            <a:spLocks noGrp="1"/>
          </p:cNvSpPr>
          <p:nvPr>
            <p:ph/>
          </p:nvPr>
        </p:nvSpPr>
        <p:spPr>
          <a:xfrm>
            <a:off x="743400" y="1638360"/>
            <a:ext cx="10857240" cy="1936080"/>
          </a:xfrm>
          <a:prstGeom prst="rect">
            <a:avLst/>
          </a:prstGeom>
          <a:noFill/>
          <a:ln w="0">
            <a:noFill/>
          </a:ln>
        </p:spPr>
        <p:txBody>
          <a:bodyPr numCol="1" spcCol="0" lIns="0" rIns="0" tIns="0" bIns="0" anchor="t">
            <a:noAutofit/>
          </a:bodyPr>
          <a:p>
            <a:pPr marL="343080" indent="-343080">
              <a:lnSpc>
                <a:spcPct val="90000"/>
              </a:lnSpc>
              <a:spcBef>
                <a:spcPts val="1001"/>
              </a:spcBef>
              <a:buClr>
                <a:srgbClr val="004a78"/>
              </a:buClr>
              <a:buFont typeface="Arial"/>
              <a:buChar char="•"/>
            </a:pPr>
            <a:r>
              <a:rPr b="0" lang="en-US" sz="2000" spc="-1" strike="noStrike">
                <a:solidFill>
                  <a:srgbClr val="004a78"/>
                </a:solidFill>
                <a:latin typeface="Arial"/>
                <a:ea typeface="Arial"/>
              </a:rPr>
              <a:t>The next several figures show Nessus in action</a:t>
            </a:r>
            <a:endParaRPr b="0" lang="en-US" sz="2000" spc="-1" strike="noStrike">
              <a:solidFill>
                <a:srgbClr val="000000"/>
              </a:solidFill>
              <a:latin typeface="Arial"/>
            </a:endParaRPr>
          </a:p>
          <a:p>
            <a:pPr marL="343080" indent="-343080">
              <a:lnSpc>
                <a:spcPct val="90000"/>
              </a:lnSpc>
              <a:spcBef>
                <a:spcPts val="1001"/>
              </a:spcBef>
              <a:buClr>
                <a:srgbClr val="004a78"/>
              </a:buClr>
              <a:buFont typeface="Arial"/>
              <a:buChar char="•"/>
            </a:pPr>
            <a:r>
              <a:rPr b="0" lang="en-US" sz="2000" spc="-1" strike="noStrike">
                <a:solidFill>
                  <a:srgbClr val="004a78"/>
                </a:solidFill>
                <a:latin typeface="Arial"/>
                <a:ea typeface="Arial"/>
              </a:rPr>
              <a:t>This figure shows information Nessus has discovered using NetBIOS</a:t>
            </a:r>
            <a:endParaRPr b="0" lang="en-US" sz="2000" spc="-1" strike="noStrike">
              <a:solidFill>
                <a:srgbClr val="000000"/>
              </a:solidFill>
              <a:latin typeface="Arial"/>
            </a:endParaRPr>
          </a:p>
        </p:txBody>
      </p:sp>
      <p:pic>
        <p:nvPicPr>
          <p:cNvPr id="163" name="Picture Placeholder 9" descr="The Nessus program with the results of a NetBIOS enumeration."/>
          <p:cNvPicPr/>
          <p:nvPr/>
        </p:nvPicPr>
        <p:blipFill>
          <a:blip r:embed="rId1"/>
          <a:srcRect l="0" t="101" r="0" b="729"/>
          <a:stretch/>
        </p:blipFill>
        <p:spPr>
          <a:xfrm>
            <a:off x="2739600" y="2434320"/>
            <a:ext cx="5431320" cy="378468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PlaceHolder 1"/>
          <p:cNvSpPr>
            <a:spLocks noGrp="1"/>
          </p:cNvSpPr>
          <p:nvPr>
            <p:ph type="title"/>
          </p:nvPr>
        </p:nvSpPr>
        <p:spPr>
          <a:xfrm>
            <a:off x="838080" y="365040"/>
            <a:ext cx="10514880" cy="671400"/>
          </a:xfrm>
          <a:prstGeom prst="rect">
            <a:avLst/>
          </a:prstGeom>
          <a:noFill/>
          <a:ln w="0">
            <a:noFill/>
          </a:ln>
        </p:spPr>
        <p:txBody>
          <a:bodyPr numCol="1" spcCol="0" lIns="0" rIns="0" tIns="0" bIns="0" anchor="t">
            <a:noAutofit/>
          </a:bodyPr>
          <a:p>
            <a:pPr indent="0" algn="ctr">
              <a:lnSpc>
                <a:spcPct val="90000"/>
              </a:lnSpc>
              <a:buNone/>
              <a:tabLst>
                <a:tab algn="l" pos="0"/>
              </a:tabLst>
            </a:pPr>
            <a:r>
              <a:rPr b="1" lang="en-US" sz="3400" spc="-1" strike="noStrike">
                <a:solidFill>
                  <a:srgbClr val="004a78"/>
                </a:solidFill>
                <a:latin typeface="Arial"/>
                <a:ea typeface="Arial"/>
              </a:rPr>
              <a:t>Additional Enumeration Tools (8 of 9)</a:t>
            </a:r>
            <a:endParaRPr b="0" lang="en-US" sz="3400" spc="-1" strike="noStrike">
              <a:solidFill>
                <a:srgbClr val="000000"/>
              </a:solidFill>
              <a:latin typeface="Arial"/>
            </a:endParaRPr>
          </a:p>
        </p:txBody>
      </p:sp>
      <p:sp>
        <p:nvSpPr>
          <p:cNvPr id="165" name="PlaceHolder 2"/>
          <p:cNvSpPr>
            <a:spLocks noGrp="1"/>
          </p:cNvSpPr>
          <p:nvPr>
            <p:ph/>
          </p:nvPr>
        </p:nvSpPr>
        <p:spPr>
          <a:xfrm>
            <a:off x="743400" y="1638360"/>
            <a:ext cx="10228680" cy="886320"/>
          </a:xfrm>
          <a:prstGeom prst="rect">
            <a:avLst/>
          </a:prstGeom>
          <a:noFill/>
          <a:ln w="0">
            <a:noFill/>
          </a:ln>
        </p:spPr>
        <p:txBody>
          <a:bodyPr numCol="1" spcCol="0" lIns="0" rIns="0" tIns="0" bIns="0" anchor="t">
            <a:noAutofit/>
          </a:bodyPr>
          <a:p>
            <a:pPr marL="343080" indent="-343080">
              <a:lnSpc>
                <a:spcPct val="90000"/>
              </a:lnSpc>
              <a:spcBef>
                <a:spcPts val="1001"/>
              </a:spcBef>
              <a:buClr>
                <a:srgbClr val="004a78"/>
              </a:buClr>
              <a:buFont typeface="Arial"/>
              <a:buChar char="•"/>
            </a:pPr>
            <a:r>
              <a:rPr b="0" lang="en-US" sz="2000" spc="-1" strike="noStrike">
                <a:solidFill>
                  <a:srgbClr val="004a78"/>
                </a:solidFill>
                <a:latin typeface="Arial"/>
                <a:ea typeface="Arial"/>
              </a:rPr>
              <a:t>Additional Nessus scan to enumerate Server Message Block (SMB) shares has provided a list of folders that are accessible via SMB in this figure</a:t>
            </a:r>
            <a:endParaRPr b="0" lang="en-US" sz="2000" spc="-1" strike="noStrike">
              <a:solidFill>
                <a:srgbClr val="000000"/>
              </a:solidFill>
              <a:latin typeface="Arial"/>
            </a:endParaRPr>
          </a:p>
        </p:txBody>
      </p:sp>
      <p:pic>
        <p:nvPicPr>
          <p:cNvPr id="166" name="Picture Placeholder 5" descr="The Nessus program showing a list of shares discovered at the I P address 192.168.2.250"/>
          <p:cNvPicPr/>
          <p:nvPr/>
        </p:nvPicPr>
        <p:blipFill>
          <a:blip r:embed="rId1"/>
          <a:srcRect l="0" t="-577" r="0" b="-912"/>
          <a:stretch/>
        </p:blipFill>
        <p:spPr>
          <a:xfrm>
            <a:off x="3477960" y="2247480"/>
            <a:ext cx="5679720" cy="388188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PlaceHolder 1"/>
          <p:cNvSpPr>
            <a:spLocks noGrp="1"/>
          </p:cNvSpPr>
          <p:nvPr>
            <p:ph type="title"/>
          </p:nvPr>
        </p:nvSpPr>
        <p:spPr>
          <a:xfrm>
            <a:off x="838080" y="365040"/>
            <a:ext cx="10514880" cy="671400"/>
          </a:xfrm>
          <a:prstGeom prst="rect">
            <a:avLst/>
          </a:prstGeom>
          <a:noFill/>
          <a:ln w="0">
            <a:noFill/>
          </a:ln>
        </p:spPr>
        <p:txBody>
          <a:bodyPr numCol="1" spcCol="0" lIns="0" rIns="0" tIns="0" bIns="0" anchor="t">
            <a:noAutofit/>
          </a:bodyPr>
          <a:p>
            <a:pPr indent="0" algn="ctr">
              <a:lnSpc>
                <a:spcPct val="90000"/>
              </a:lnSpc>
              <a:buNone/>
              <a:tabLst>
                <a:tab algn="l" pos="0"/>
              </a:tabLst>
            </a:pPr>
            <a:r>
              <a:rPr b="1" lang="en-US" sz="3400" spc="-1" strike="noStrike">
                <a:solidFill>
                  <a:srgbClr val="004a78"/>
                </a:solidFill>
                <a:latin typeface="Arial"/>
                <a:ea typeface="Arial"/>
              </a:rPr>
              <a:t>Additional Enumeration Tools (9 of 9)</a:t>
            </a:r>
            <a:endParaRPr b="0" lang="en-US" sz="3400" spc="-1" strike="noStrike">
              <a:solidFill>
                <a:srgbClr val="000000"/>
              </a:solidFill>
              <a:latin typeface="Arial"/>
            </a:endParaRPr>
          </a:p>
        </p:txBody>
      </p:sp>
      <p:sp>
        <p:nvSpPr>
          <p:cNvPr id="168" name="PlaceHolder 2"/>
          <p:cNvSpPr>
            <a:spLocks noGrp="1"/>
          </p:cNvSpPr>
          <p:nvPr>
            <p:ph/>
          </p:nvPr>
        </p:nvSpPr>
        <p:spPr>
          <a:xfrm>
            <a:off x="743400" y="1638360"/>
            <a:ext cx="11026800" cy="671400"/>
          </a:xfrm>
          <a:prstGeom prst="rect">
            <a:avLst/>
          </a:prstGeom>
          <a:noFill/>
          <a:ln w="0">
            <a:noFill/>
          </a:ln>
        </p:spPr>
        <p:txBody>
          <a:bodyPr numCol="1" spcCol="0" lIns="0" rIns="0" tIns="0" bIns="0" anchor="t">
            <a:noAutofit/>
          </a:bodyPr>
          <a:p>
            <a:pPr marL="343080" indent="-343080">
              <a:lnSpc>
                <a:spcPct val="90000"/>
              </a:lnSpc>
              <a:spcBef>
                <a:spcPts val="1001"/>
              </a:spcBef>
              <a:buClr>
                <a:srgbClr val="004a78"/>
              </a:buClr>
              <a:buFont typeface="Arial"/>
              <a:buChar char="•"/>
            </a:pPr>
            <a:r>
              <a:rPr b="0" lang="en-US" sz="2000" spc="-1" strike="noStrike">
                <a:solidFill>
                  <a:srgbClr val="004a78"/>
                </a:solidFill>
                <a:latin typeface="Arial"/>
                <a:ea typeface="Arial"/>
              </a:rPr>
              <a:t>Nessus is helpful in identifying the OS and service pack running on a computer</a:t>
            </a:r>
            <a:endParaRPr b="0" lang="en-US" sz="2000" spc="-1" strike="noStrike">
              <a:solidFill>
                <a:srgbClr val="000000"/>
              </a:solidFill>
              <a:latin typeface="Arial"/>
            </a:endParaRPr>
          </a:p>
        </p:txBody>
      </p:sp>
      <p:pic>
        <p:nvPicPr>
          <p:cNvPr id="169" name="Picture Placeholder 6" descr="The Nessus program showing the operating system and vulnerabilities of the computer at I P address 192.168.2.250"/>
          <p:cNvPicPr/>
          <p:nvPr/>
        </p:nvPicPr>
        <p:blipFill>
          <a:blip r:embed="rId1"/>
          <a:srcRect l="0" t="149" r="0" b="-436"/>
          <a:stretch/>
        </p:blipFill>
        <p:spPr>
          <a:xfrm>
            <a:off x="2817720" y="2014200"/>
            <a:ext cx="5991480" cy="410544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PlaceHolder 1"/>
          <p:cNvSpPr>
            <a:spLocks noGrp="1"/>
          </p:cNvSpPr>
          <p:nvPr>
            <p:ph type="title"/>
          </p:nvPr>
        </p:nvSpPr>
        <p:spPr>
          <a:xfrm>
            <a:off x="838080" y="365040"/>
            <a:ext cx="10514880" cy="671400"/>
          </a:xfrm>
          <a:prstGeom prst="rect">
            <a:avLst/>
          </a:prstGeom>
          <a:noFill/>
          <a:ln w="0">
            <a:noFill/>
          </a:ln>
        </p:spPr>
        <p:txBody>
          <a:bodyPr numCol="1" spcCol="0" lIns="0" rIns="0" tIns="0" bIns="0" anchor="t">
            <a:noAutofit/>
          </a:bodyPr>
          <a:p>
            <a:pPr indent="0" algn="ctr">
              <a:lnSpc>
                <a:spcPct val="90000"/>
              </a:lnSpc>
              <a:buNone/>
              <a:tabLst>
                <a:tab algn="l" pos="0"/>
              </a:tabLst>
            </a:pPr>
            <a:r>
              <a:rPr b="1" lang="en-US" sz="3400" spc="-1" strike="noStrike">
                <a:solidFill>
                  <a:srgbClr val="004a78"/>
                </a:solidFill>
                <a:latin typeface="Arial"/>
                <a:ea typeface="Arial"/>
              </a:rPr>
              <a:t>Introduction to Enumeration (2 of 2)</a:t>
            </a:r>
            <a:endParaRPr b="0" lang="en-US" sz="3400" spc="-1" strike="noStrike">
              <a:solidFill>
                <a:srgbClr val="000000"/>
              </a:solidFill>
              <a:latin typeface="Arial"/>
            </a:endParaRPr>
          </a:p>
        </p:txBody>
      </p:sp>
      <p:sp>
        <p:nvSpPr>
          <p:cNvPr id="104" name="PlaceHolder 2"/>
          <p:cNvSpPr>
            <a:spLocks noGrp="1"/>
          </p:cNvSpPr>
          <p:nvPr>
            <p:ph/>
          </p:nvPr>
        </p:nvSpPr>
        <p:spPr>
          <a:xfrm>
            <a:off x="743400" y="1492200"/>
            <a:ext cx="10857240" cy="939600"/>
          </a:xfrm>
          <a:prstGeom prst="rect">
            <a:avLst/>
          </a:prstGeom>
          <a:noFill/>
          <a:ln w="0">
            <a:noFill/>
          </a:ln>
        </p:spPr>
        <p:txBody>
          <a:bodyPr numCol="1" spcCol="0" lIns="0" rIns="0" tIns="0" bIns="0" anchor="t">
            <a:noAutofit/>
          </a:bodyPr>
          <a:p>
            <a:pPr marL="343080" indent="-343080">
              <a:lnSpc>
                <a:spcPct val="90000"/>
              </a:lnSpc>
              <a:spcBef>
                <a:spcPts val="1001"/>
              </a:spcBef>
              <a:buClr>
                <a:srgbClr val="004a78"/>
              </a:buClr>
              <a:buFont typeface="Arial"/>
              <a:buChar char="•"/>
            </a:pPr>
            <a:r>
              <a:rPr b="0" lang="en-US" sz="2000" spc="-1" strike="noStrike">
                <a:solidFill>
                  <a:srgbClr val="004a78"/>
                </a:solidFill>
                <a:latin typeface="Arial"/>
                <a:ea typeface="Arial"/>
              </a:rPr>
              <a:t>NBTscan (NetBIOS over TCP/IP)</a:t>
            </a:r>
            <a:endParaRPr b="0" lang="en-US" sz="2000" spc="-1" strike="noStrike">
              <a:solidFill>
                <a:srgbClr val="000000"/>
              </a:solidFill>
              <a:latin typeface="Arial"/>
            </a:endParaRPr>
          </a:p>
          <a:p>
            <a:pPr lvl="1" marL="685800" indent="-228600" defTabSz="914400">
              <a:lnSpc>
                <a:spcPct val="90000"/>
              </a:lnSpc>
              <a:spcBef>
                <a:spcPts val="499"/>
              </a:spcBef>
              <a:buClr>
                <a:srgbClr val="004a78"/>
              </a:buClr>
              <a:buFont typeface="Arial"/>
              <a:buChar char="•"/>
            </a:pPr>
            <a:r>
              <a:rPr b="0" lang="en-US" sz="2000" spc="-1" strike="noStrike">
                <a:solidFill>
                  <a:srgbClr val="004a78"/>
                </a:solidFill>
                <a:latin typeface="Arial"/>
                <a:ea typeface="Arial"/>
              </a:rPr>
              <a:t>Tool for enumerating Windows OSs that is part of the Kali Linux suite of security tools</a:t>
            </a:r>
            <a:endParaRPr b="0" lang="en-US" sz="2000" spc="-1" strike="noStrike">
              <a:solidFill>
                <a:srgbClr val="000000"/>
              </a:solidFill>
              <a:latin typeface="Arial"/>
            </a:endParaRPr>
          </a:p>
        </p:txBody>
      </p:sp>
      <p:pic>
        <p:nvPicPr>
          <p:cNvPr id="105" name="Picture Placeholder 13" descr="The N B T scan tool discovers and lists a few computing devices, meaning they are running NetBIOS."/>
          <p:cNvPicPr/>
          <p:nvPr/>
        </p:nvPicPr>
        <p:blipFill>
          <a:blip r:embed="rId1"/>
          <a:srcRect l="2264" t="3103" r="1854" b="6711"/>
          <a:stretch/>
        </p:blipFill>
        <p:spPr>
          <a:xfrm>
            <a:off x="2563920" y="2161080"/>
            <a:ext cx="5679720" cy="3834000"/>
          </a:xfrm>
          <a:prstGeom prst="rect">
            <a:avLst/>
          </a:prstGeom>
          <a:ln w="0">
            <a:noFill/>
          </a:ln>
        </p:spPr>
      </p:pic>
      <p:sp>
        <p:nvSpPr>
          <p:cNvPr id="106" name="PlaceHolder 3"/>
          <p:cNvSpPr>
            <a:spLocks noGrp="1"/>
          </p:cNvSpPr>
          <p:nvPr>
            <p:ph/>
          </p:nvPr>
        </p:nvSpPr>
        <p:spPr>
          <a:xfrm rot="16200000">
            <a:off x="6521760" y="3884400"/>
            <a:ext cx="3706920" cy="261720"/>
          </a:xfrm>
          <a:prstGeom prst="rect">
            <a:avLst/>
          </a:prstGeom>
          <a:noFill/>
          <a:ln w="0">
            <a:noFill/>
          </a:ln>
        </p:spPr>
        <p:txBody>
          <a:bodyPr numCol="1" spcCol="0" lIns="0" rIns="0" tIns="0" bIns="0" anchor="t">
            <a:noAutofit/>
          </a:bodyPr>
          <a:p>
            <a:pPr indent="0" defTabSz="914400">
              <a:lnSpc>
                <a:spcPct val="100000"/>
              </a:lnSpc>
              <a:buNone/>
              <a:tabLst>
                <a:tab algn="l" pos="0"/>
              </a:tabLst>
            </a:pPr>
            <a:r>
              <a:rPr b="0" lang="en-IN" sz="1000" spc="-1" strike="noStrike">
                <a:solidFill>
                  <a:srgbClr val="006298"/>
                </a:solidFill>
                <a:latin typeface="Arial"/>
                <a:ea typeface="Arial"/>
              </a:rPr>
              <a:t>Source: Kali Linux</a:t>
            </a:r>
            <a:endParaRPr b="0" lang="en-US"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838080" y="365040"/>
            <a:ext cx="10514880" cy="671400"/>
          </a:xfrm>
          <a:prstGeom prst="rect">
            <a:avLst/>
          </a:prstGeom>
          <a:noFill/>
          <a:ln w="0">
            <a:noFill/>
          </a:ln>
        </p:spPr>
        <p:txBody>
          <a:bodyPr numCol="1" spcCol="0" lIns="0" rIns="0" tIns="0" bIns="0" anchor="t">
            <a:noAutofit/>
          </a:bodyPr>
          <a:p>
            <a:pPr indent="0" algn="ctr">
              <a:lnSpc>
                <a:spcPct val="90000"/>
              </a:lnSpc>
              <a:buNone/>
              <a:tabLst>
                <a:tab algn="l" pos="0"/>
              </a:tabLst>
            </a:pPr>
            <a:r>
              <a:rPr b="1" lang="en-US" sz="3400" spc="-1" strike="noStrike">
                <a:solidFill>
                  <a:srgbClr val="004a78"/>
                </a:solidFill>
                <a:latin typeface="Arial"/>
                <a:ea typeface="Arial"/>
              </a:rPr>
              <a:t>Enumerating *nix Operating System</a:t>
            </a:r>
            <a:endParaRPr b="0" lang="en-US" sz="3400" spc="-1" strike="noStrike">
              <a:solidFill>
                <a:srgbClr val="000000"/>
              </a:solidFill>
              <a:latin typeface="Arial"/>
            </a:endParaRPr>
          </a:p>
        </p:txBody>
      </p:sp>
      <p:sp>
        <p:nvSpPr>
          <p:cNvPr id="171" name="PlaceHolder 2"/>
          <p:cNvSpPr>
            <a:spLocks noGrp="1"/>
          </p:cNvSpPr>
          <p:nvPr>
            <p:ph/>
          </p:nvPr>
        </p:nvSpPr>
        <p:spPr>
          <a:xfrm>
            <a:off x="743400" y="1638360"/>
            <a:ext cx="10710720" cy="4393440"/>
          </a:xfrm>
          <a:prstGeom prst="rect">
            <a:avLst/>
          </a:prstGeom>
          <a:noFill/>
          <a:ln w="0">
            <a:noFill/>
          </a:ln>
        </p:spPr>
        <p:txBody>
          <a:bodyPr numCol="1" spcCol="0" lIns="0" rIns="0" tIns="0" bIns="0" anchor="t">
            <a:noAutofit/>
          </a:bodyPr>
          <a:p>
            <a:pPr marL="343080" indent="-343080">
              <a:lnSpc>
                <a:spcPct val="90000"/>
              </a:lnSpc>
              <a:spcBef>
                <a:spcPts val="1001"/>
              </a:spcBef>
              <a:buClr>
                <a:srgbClr val="004a78"/>
              </a:buClr>
              <a:buFont typeface="Arial"/>
              <a:buChar char="•"/>
            </a:pPr>
            <a:r>
              <a:rPr b="0" lang="en-US" sz="2000" spc="-1" strike="noStrike">
                <a:solidFill>
                  <a:srgbClr val="004a78"/>
                </a:solidFill>
                <a:latin typeface="Arial"/>
                <a:ea typeface="Arial"/>
              </a:rPr>
              <a:t>Several variations of UNIX</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Solaris and OpenSolaris</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HP-UX</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Mac OS X and OpenDarwin, based on FreeBSD</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AIX</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BSD UNIX</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FreeBSD</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OpenBSD</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NetBSD</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Linux, including several distributions</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PlaceHolder 1"/>
          <p:cNvSpPr>
            <a:spLocks noGrp="1"/>
          </p:cNvSpPr>
          <p:nvPr>
            <p:ph type="title"/>
          </p:nvPr>
        </p:nvSpPr>
        <p:spPr>
          <a:xfrm>
            <a:off x="838080" y="365040"/>
            <a:ext cx="10514880" cy="671400"/>
          </a:xfrm>
          <a:prstGeom prst="rect">
            <a:avLst/>
          </a:prstGeom>
          <a:noFill/>
          <a:ln w="0">
            <a:noFill/>
          </a:ln>
        </p:spPr>
        <p:txBody>
          <a:bodyPr numCol="1" spcCol="0" lIns="0" rIns="0" tIns="0" bIns="0" anchor="t">
            <a:noAutofit/>
          </a:bodyPr>
          <a:p>
            <a:pPr indent="0" algn="ctr">
              <a:lnSpc>
                <a:spcPct val="90000"/>
              </a:lnSpc>
              <a:buNone/>
              <a:tabLst>
                <a:tab algn="l" pos="0"/>
              </a:tabLst>
            </a:pPr>
            <a:r>
              <a:rPr b="1" lang="en-US" sz="3400" spc="-1" strike="noStrike">
                <a:solidFill>
                  <a:srgbClr val="004a78"/>
                </a:solidFill>
                <a:latin typeface="Arial"/>
                <a:ea typeface="Arial"/>
              </a:rPr>
              <a:t>*nix Enumeration (1 of 6)</a:t>
            </a:r>
            <a:endParaRPr b="0" lang="en-US" sz="3400" spc="-1" strike="noStrike">
              <a:solidFill>
                <a:srgbClr val="000000"/>
              </a:solidFill>
              <a:latin typeface="Arial"/>
            </a:endParaRPr>
          </a:p>
        </p:txBody>
      </p:sp>
      <p:sp>
        <p:nvSpPr>
          <p:cNvPr id="173" name="PlaceHolder 2"/>
          <p:cNvSpPr>
            <a:spLocks noGrp="1"/>
          </p:cNvSpPr>
          <p:nvPr>
            <p:ph/>
          </p:nvPr>
        </p:nvSpPr>
        <p:spPr>
          <a:xfrm>
            <a:off x="743400" y="1638360"/>
            <a:ext cx="10710720" cy="4393440"/>
          </a:xfrm>
          <a:prstGeom prst="rect">
            <a:avLst/>
          </a:prstGeom>
          <a:noFill/>
          <a:ln w="0">
            <a:noFill/>
          </a:ln>
        </p:spPr>
        <p:txBody>
          <a:bodyPr numCol="1" spcCol="0" lIns="0" rIns="0" tIns="0" bIns="0" anchor="t">
            <a:noAutofit/>
          </a:bodyPr>
          <a:p>
            <a:pPr marL="343080" indent="-343080">
              <a:lnSpc>
                <a:spcPct val="90000"/>
              </a:lnSpc>
              <a:spcBef>
                <a:spcPts val="1001"/>
              </a:spcBef>
              <a:buClr>
                <a:srgbClr val="004a78"/>
              </a:buClr>
              <a:buFont typeface="Arial"/>
              <a:buChar char="•"/>
            </a:pPr>
            <a:r>
              <a:rPr b="1" lang="en-US" sz="2000" spc="-1" strike="noStrike">
                <a:solidFill>
                  <a:srgbClr val="004a78"/>
                </a:solidFill>
                <a:latin typeface="Arial"/>
                <a:ea typeface="Arial"/>
              </a:rPr>
              <a:t>Simple Network Management Protocol (SNMP)</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An old but still popular network management service for network administrators that enables remote administration</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Can run on both Windows and *nix</a:t>
            </a:r>
            <a:endParaRPr b="0" lang="en-US" sz="2000" spc="-1" strike="noStrike">
              <a:solidFill>
                <a:srgbClr val="000000"/>
              </a:solidFill>
              <a:latin typeface="Arial"/>
            </a:endParaRPr>
          </a:p>
          <a:p>
            <a:pPr lvl="2" marL="1143000" indent="-228600" defTabSz="914400">
              <a:lnSpc>
                <a:spcPct val="90000"/>
              </a:lnSpc>
              <a:spcBef>
                <a:spcPts val="499"/>
              </a:spcBef>
              <a:buClr>
                <a:srgbClr val="000000"/>
              </a:buClr>
              <a:buFont typeface="Arial"/>
              <a:buChar char="•"/>
            </a:pPr>
            <a:r>
              <a:rPr b="0" lang="en-US" sz="2000" spc="-1" strike="noStrike">
                <a:solidFill>
                  <a:srgbClr val="004a78"/>
                </a:solidFill>
                <a:latin typeface="Arial"/>
                <a:ea typeface="Arial"/>
              </a:rPr>
              <a:t>This section focuses on *nix</a:t>
            </a:r>
            <a:endParaRPr b="0" lang="en-US" sz="2000" spc="-1" strike="noStrike">
              <a:solidFill>
                <a:srgbClr val="000000"/>
              </a:solidFill>
              <a:latin typeface="Arial"/>
            </a:endParaRPr>
          </a:p>
          <a:p>
            <a:pPr marL="343080" indent="-343080" defTabSz="914400">
              <a:lnSpc>
                <a:spcPct val="90000"/>
              </a:lnSpc>
              <a:spcBef>
                <a:spcPts val="1001"/>
              </a:spcBef>
              <a:buClr>
                <a:srgbClr val="004a78"/>
              </a:buClr>
              <a:buFont typeface="Arial"/>
              <a:buChar char="•"/>
            </a:pPr>
            <a:r>
              <a:rPr b="0" lang="en-US" sz="2000" spc="-1" strike="noStrike">
                <a:solidFill>
                  <a:srgbClr val="004a78"/>
                </a:solidFill>
                <a:latin typeface="Arial"/>
                <a:ea typeface="Arial"/>
              </a:rPr>
              <a:t>SNMP is useful for administrators who want to see:</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System statistics</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Version numbers</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Other detailed host information remotely</a:t>
            </a:r>
            <a:endParaRPr b="0" lang="en-US" sz="2000" spc="-1" strike="noStrike">
              <a:solidFill>
                <a:srgbClr val="000000"/>
              </a:solidFill>
              <a:latin typeface="Arial"/>
            </a:endParaRPr>
          </a:p>
          <a:p>
            <a:pPr marL="343080" indent="-343080" defTabSz="914400">
              <a:lnSpc>
                <a:spcPct val="90000"/>
              </a:lnSpc>
              <a:spcBef>
                <a:spcPts val="1001"/>
              </a:spcBef>
              <a:buClr>
                <a:srgbClr val="004a78"/>
              </a:buClr>
              <a:buFont typeface="Arial"/>
              <a:buChar char="•"/>
            </a:pPr>
            <a:r>
              <a:rPr b="0" lang="en-US" sz="2000" spc="-1" strike="noStrike">
                <a:solidFill>
                  <a:srgbClr val="004a78"/>
                </a:solidFill>
                <a:latin typeface="Arial"/>
                <a:ea typeface="Arial"/>
              </a:rPr>
              <a:t>SNMP is also useful for hackers</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PlaceHolder 1"/>
          <p:cNvSpPr>
            <a:spLocks noGrp="1"/>
          </p:cNvSpPr>
          <p:nvPr>
            <p:ph type="title"/>
          </p:nvPr>
        </p:nvSpPr>
        <p:spPr>
          <a:xfrm>
            <a:off x="838080" y="365040"/>
            <a:ext cx="10514880" cy="671400"/>
          </a:xfrm>
          <a:prstGeom prst="rect">
            <a:avLst/>
          </a:prstGeom>
          <a:noFill/>
          <a:ln w="0">
            <a:noFill/>
          </a:ln>
        </p:spPr>
        <p:txBody>
          <a:bodyPr numCol="1" spcCol="0" lIns="0" rIns="0" tIns="0" bIns="0" anchor="t">
            <a:noAutofit/>
          </a:bodyPr>
          <a:p>
            <a:pPr indent="0" algn="ctr">
              <a:lnSpc>
                <a:spcPct val="90000"/>
              </a:lnSpc>
              <a:buNone/>
              <a:tabLst>
                <a:tab algn="l" pos="0"/>
              </a:tabLst>
            </a:pPr>
            <a:r>
              <a:rPr b="1" lang="en-US" sz="3400" spc="-1" strike="noStrike">
                <a:solidFill>
                  <a:srgbClr val="004a78"/>
                </a:solidFill>
                <a:latin typeface="Arial"/>
                <a:ea typeface="Arial"/>
              </a:rPr>
              <a:t>*nix Enumeration (2 of 6)</a:t>
            </a:r>
            <a:endParaRPr b="0" lang="en-US" sz="3400" spc="-1" strike="noStrike">
              <a:solidFill>
                <a:srgbClr val="000000"/>
              </a:solidFill>
              <a:latin typeface="Arial"/>
            </a:endParaRPr>
          </a:p>
        </p:txBody>
      </p:sp>
      <p:sp>
        <p:nvSpPr>
          <p:cNvPr id="175" name="PlaceHolder 2"/>
          <p:cNvSpPr>
            <a:spLocks noGrp="1"/>
          </p:cNvSpPr>
          <p:nvPr>
            <p:ph/>
          </p:nvPr>
        </p:nvSpPr>
        <p:spPr>
          <a:xfrm>
            <a:off x="743400" y="1638360"/>
            <a:ext cx="10710720" cy="4393440"/>
          </a:xfrm>
          <a:prstGeom prst="rect">
            <a:avLst/>
          </a:prstGeom>
          <a:noFill/>
          <a:ln w="0">
            <a:noFill/>
          </a:ln>
        </p:spPr>
        <p:txBody>
          <a:bodyPr numCol="1" spcCol="0" lIns="0" rIns="0" tIns="0" bIns="0" anchor="t">
            <a:noAutofit/>
          </a:bodyPr>
          <a:p>
            <a:pPr marL="343080" indent="-343080">
              <a:lnSpc>
                <a:spcPct val="90000"/>
              </a:lnSpc>
              <a:spcBef>
                <a:spcPts val="1001"/>
              </a:spcBef>
              <a:buClr>
                <a:srgbClr val="004a78"/>
              </a:buClr>
              <a:buFont typeface="Arial"/>
              <a:buChar char="•"/>
            </a:pPr>
            <a:r>
              <a:rPr b="0" lang="en-US" sz="2000" spc="-1" strike="noStrike">
                <a:solidFill>
                  <a:srgbClr val="004a78"/>
                </a:solidFill>
                <a:latin typeface="Arial"/>
                <a:ea typeface="Arial"/>
              </a:rPr>
              <a:t>SNMPWalk</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A tool useful in enumerating hosts running SNMP with the default configuration</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If attackers know the processor architecture and the detailed version number of the remote operating system, they will have an easier time finding exploits that will be successful</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The SNMP daemon (snmpd) listens on UDP port 161</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SNMP often runs on network hardware such as routers, switches, and firewalls</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PlaceHolder 1"/>
          <p:cNvSpPr>
            <a:spLocks noGrp="1"/>
          </p:cNvSpPr>
          <p:nvPr>
            <p:ph type="title"/>
          </p:nvPr>
        </p:nvSpPr>
        <p:spPr>
          <a:xfrm>
            <a:off x="838080" y="365040"/>
            <a:ext cx="10514880" cy="671400"/>
          </a:xfrm>
          <a:prstGeom prst="rect">
            <a:avLst/>
          </a:prstGeom>
          <a:noFill/>
          <a:ln w="0">
            <a:noFill/>
          </a:ln>
        </p:spPr>
        <p:txBody>
          <a:bodyPr numCol="1" spcCol="0" lIns="0" rIns="0" tIns="0" bIns="0" anchor="t">
            <a:noAutofit/>
          </a:bodyPr>
          <a:p>
            <a:pPr indent="0" algn="ctr">
              <a:lnSpc>
                <a:spcPct val="90000"/>
              </a:lnSpc>
              <a:buNone/>
              <a:tabLst>
                <a:tab algn="l" pos="0"/>
              </a:tabLst>
            </a:pPr>
            <a:r>
              <a:rPr b="1" lang="en-US" sz="3400" spc="-1" strike="noStrike">
                <a:solidFill>
                  <a:srgbClr val="004a78"/>
                </a:solidFill>
                <a:latin typeface="Arial"/>
                <a:ea typeface="Arial"/>
              </a:rPr>
              <a:t>*nix Enumeration (3 of 6)</a:t>
            </a:r>
            <a:endParaRPr b="0" lang="en-US" sz="3400" spc="-1" strike="noStrike">
              <a:solidFill>
                <a:srgbClr val="000000"/>
              </a:solidFill>
              <a:latin typeface="Arial"/>
            </a:endParaRPr>
          </a:p>
        </p:txBody>
      </p:sp>
      <p:pic>
        <p:nvPicPr>
          <p:cNvPr id="177" name="Picture Placeholder 6" descr="The S N M P Walk command listing S N M P information discovered from the target I P address 192.168.56.110"/>
          <p:cNvPicPr/>
          <p:nvPr/>
        </p:nvPicPr>
        <p:blipFill>
          <a:blip r:embed="rId1"/>
          <a:srcRect l="975" t="0" r="570" b="0"/>
          <a:stretch/>
        </p:blipFill>
        <p:spPr>
          <a:xfrm>
            <a:off x="420840" y="1684080"/>
            <a:ext cx="6893640" cy="3755880"/>
          </a:xfrm>
          <a:prstGeom prst="rect">
            <a:avLst/>
          </a:prstGeom>
          <a:ln w="0">
            <a:noFill/>
          </a:ln>
        </p:spPr>
      </p:pic>
      <p:sp>
        <p:nvSpPr>
          <p:cNvPr id="178" name="PlaceHolder 2"/>
          <p:cNvSpPr>
            <a:spLocks noGrp="1"/>
          </p:cNvSpPr>
          <p:nvPr>
            <p:ph/>
          </p:nvPr>
        </p:nvSpPr>
        <p:spPr>
          <a:xfrm rot="16200000">
            <a:off x="5592600" y="3298320"/>
            <a:ext cx="3706920" cy="261720"/>
          </a:xfrm>
          <a:prstGeom prst="rect">
            <a:avLst/>
          </a:prstGeom>
          <a:noFill/>
          <a:ln w="0">
            <a:noFill/>
          </a:ln>
        </p:spPr>
        <p:txBody>
          <a:bodyPr numCol="1" spcCol="0" lIns="0" rIns="0" tIns="0" bIns="0" anchor="t">
            <a:noAutofit/>
          </a:bodyPr>
          <a:p>
            <a:pPr indent="0" defTabSz="914400">
              <a:lnSpc>
                <a:spcPct val="100000"/>
              </a:lnSpc>
              <a:buNone/>
              <a:tabLst>
                <a:tab algn="l" pos="0"/>
              </a:tabLst>
            </a:pPr>
            <a:r>
              <a:rPr b="0" lang="en-IN" sz="1000" spc="-1" strike="noStrike">
                <a:solidFill>
                  <a:srgbClr val="006298"/>
                </a:solidFill>
                <a:latin typeface="Arial"/>
                <a:ea typeface="Arial"/>
              </a:rPr>
              <a:t>Source: GNU Open Source License</a:t>
            </a:r>
            <a:endParaRPr b="0" lang="en-US" sz="1000" spc="-1" strike="noStrike">
              <a:solidFill>
                <a:srgbClr val="000000"/>
              </a:solidFill>
              <a:latin typeface="Arial"/>
            </a:endParaRPr>
          </a:p>
        </p:txBody>
      </p:sp>
      <p:sp>
        <p:nvSpPr>
          <p:cNvPr id="179" name="PlaceHolder 3"/>
          <p:cNvSpPr>
            <a:spLocks noGrp="1"/>
          </p:cNvSpPr>
          <p:nvPr>
            <p:ph/>
          </p:nvPr>
        </p:nvSpPr>
        <p:spPr>
          <a:xfrm>
            <a:off x="7856280" y="4669200"/>
            <a:ext cx="4088160" cy="467640"/>
          </a:xfrm>
          <a:prstGeom prst="rect">
            <a:avLst/>
          </a:prstGeom>
          <a:noFill/>
          <a:ln w="0">
            <a:noFill/>
          </a:ln>
        </p:spPr>
        <p:txBody>
          <a:bodyPr numCol="1" spcCol="0" lIns="0" rIns="0" tIns="0" bIns="0" anchor="t">
            <a:noAutofit/>
          </a:bodyPr>
          <a:p>
            <a:pPr indent="0" defTabSz="914400">
              <a:lnSpc>
                <a:spcPct val="100000"/>
              </a:lnSpc>
              <a:buNone/>
              <a:tabLst>
                <a:tab algn="l" pos="0"/>
              </a:tabLst>
            </a:pPr>
            <a:r>
              <a:rPr b="1" lang="en-US" sz="1800" spc="-1" strike="noStrike">
                <a:solidFill>
                  <a:srgbClr val="006298"/>
                </a:solidFill>
                <a:latin typeface="Arial"/>
                <a:ea typeface="Arial"/>
              </a:rPr>
              <a:t>Figure 6-14 </a:t>
            </a:r>
            <a:r>
              <a:rPr b="0" lang="en-US" sz="1800" spc="-1" strike="noStrike">
                <a:solidFill>
                  <a:srgbClr val="006298"/>
                </a:solidFill>
                <a:latin typeface="Arial"/>
                <a:ea typeface="Arial"/>
              </a:rPr>
              <a:t>Using the SNMPWalk command</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838080" y="365040"/>
            <a:ext cx="10514880" cy="671400"/>
          </a:xfrm>
          <a:prstGeom prst="rect">
            <a:avLst/>
          </a:prstGeom>
          <a:noFill/>
          <a:ln w="0">
            <a:noFill/>
          </a:ln>
        </p:spPr>
        <p:txBody>
          <a:bodyPr numCol="1" spcCol="0" lIns="0" rIns="0" tIns="0" bIns="0" anchor="t">
            <a:noAutofit/>
          </a:bodyPr>
          <a:p>
            <a:pPr indent="0" algn="ctr">
              <a:lnSpc>
                <a:spcPct val="90000"/>
              </a:lnSpc>
              <a:buNone/>
              <a:tabLst>
                <a:tab algn="l" pos="0"/>
              </a:tabLst>
            </a:pPr>
            <a:r>
              <a:rPr b="1" lang="en-US" sz="3400" spc="-1" strike="noStrike">
                <a:solidFill>
                  <a:srgbClr val="004a78"/>
                </a:solidFill>
                <a:latin typeface="Arial"/>
                <a:ea typeface="Arial"/>
              </a:rPr>
              <a:t>*nix Enumeration (4 of 6)</a:t>
            </a:r>
            <a:endParaRPr b="0" lang="en-US" sz="3400" spc="-1" strike="noStrike">
              <a:solidFill>
                <a:srgbClr val="000000"/>
              </a:solidFill>
              <a:latin typeface="Arial"/>
            </a:endParaRPr>
          </a:p>
        </p:txBody>
      </p:sp>
      <p:sp>
        <p:nvSpPr>
          <p:cNvPr id="181" name="PlaceHolder 2"/>
          <p:cNvSpPr>
            <a:spLocks noGrp="1"/>
          </p:cNvSpPr>
          <p:nvPr>
            <p:ph/>
          </p:nvPr>
        </p:nvSpPr>
        <p:spPr>
          <a:xfrm>
            <a:off x="743400" y="1638360"/>
            <a:ext cx="10823760" cy="671400"/>
          </a:xfrm>
          <a:prstGeom prst="rect">
            <a:avLst/>
          </a:prstGeom>
          <a:noFill/>
          <a:ln w="0">
            <a:noFill/>
          </a:ln>
        </p:spPr>
        <p:txBody>
          <a:bodyPr numCol="1" spcCol="0" lIns="0" rIns="0" tIns="0" bIns="0" anchor="t">
            <a:normAutofit/>
          </a:bodyPr>
          <a:p>
            <a:pPr marL="343080" indent="-343080">
              <a:lnSpc>
                <a:spcPct val="90000"/>
              </a:lnSpc>
              <a:spcBef>
                <a:spcPts val="1001"/>
              </a:spcBef>
              <a:buClr>
                <a:srgbClr val="004a78"/>
              </a:buClr>
              <a:buFont typeface="Arial"/>
              <a:buChar char="•"/>
            </a:pPr>
            <a:r>
              <a:rPr b="0" lang="en-US" sz="2000" spc="-1" strike="noStrike">
                <a:solidFill>
                  <a:srgbClr val="004a78"/>
                </a:solidFill>
                <a:latin typeface="Arial"/>
                <a:ea typeface="Arial"/>
              </a:rPr>
              <a:t>Nessus is helpful in *nix enumeration</a:t>
            </a:r>
            <a:endParaRPr b="0" lang="en-US" sz="2000" spc="-1" strike="noStrike">
              <a:solidFill>
                <a:srgbClr val="000000"/>
              </a:solidFill>
              <a:latin typeface="Arial"/>
            </a:endParaRPr>
          </a:p>
          <a:p>
            <a:pPr marL="343080" indent="-343080">
              <a:lnSpc>
                <a:spcPct val="90000"/>
              </a:lnSpc>
              <a:spcBef>
                <a:spcPts val="1001"/>
              </a:spcBef>
              <a:buClr>
                <a:srgbClr val="004a78"/>
              </a:buClr>
              <a:buFont typeface="Arial"/>
              <a:buChar char="•"/>
            </a:pPr>
            <a:r>
              <a:rPr b="0" lang="en-US" sz="2000" spc="-1" strike="noStrike">
                <a:solidFill>
                  <a:srgbClr val="004a78"/>
                </a:solidFill>
                <a:latin typeface="Arial"/>
                <a:ea typeface="Arial"/>
              </a:rPr>
              <a:t>This figure shows what Nessus found when scanning a Ubuntu 15.10 system</a:t>
            </a:r>
            <a:endParaRPr b="0" lang="en-US" sz="2000" spc="-1" strike="noStrike">
              <a:solidFill>
                <a:srgbClr val="000000"/>
              </a:solidFill>
              <a:latin typeface="Arial"/>
            </a:endParaRPr>
          </a:p>
        </p:txBody>
      </p:sp>
      <p:pic>
        <p:nvPicPr>
          <p:cNvPr id="182" name="Picture Placeholder 5" descr="The Nessus program showing information enumerated from the target I P address 192.168.2.144,showing the target is running Ubuntu linux."/>
          <p:cNvPicPr/>
          <p:nvPr/>
        </p:nvPicPr>
        <p:blipFill>
          <a:blip r:embed="rId1"/>
          <a:srcRect l="0" t="106" r="0" b="92"/>
          <a:stretch/>
        </p:blipFill>
        <p:spPr>
          <a:xfrm>
            <a:off x="3152880" y="2310480"/>
            <a:ext cx="5395320" cy="3744360"/>
          </a:xfrm>
          <a:prstGeom prst="rect">
            <a:avLst/>
          </a:prstGeom>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PlaceHolder 1"/>
          <p:cNvSpPr>
            <a:spLocks noGrp="1"/>
          </p:cNvSpPr>
          <p:nvPr>
            <p:ph type="title"/>
          </p:nvPr>
        </p:nvSpPr>
        <p:spPr>
          <a:xfrm>
            <a:off x="838080" y="365040"/>
            <a:ext cx="10514880" cy="671400"/>
          </a:xfrm>
          <a:prstGeom prst="rect">
            <a:avLst/>
          </a:prstGeom>
          <a:noFill/>
          <a:ln w="0">
            <a:noFill/>
          </a:ln>
        </p:spPr>
        <p:txBody>
          <a:bodyPr numCol="1" spcCol="0" lIns="0" rIns="0" tIns="0" bIns="0" anchor="t">
            <a:noAutofit/>
          </a:bodyPr>
          <a:p>
            <a:pPr indent="0" algn="ctr">
              <a:lnSpc>
                <a:spcPct val="90000"/>
              </a:lnSpc>
              <a:buNone/>
              <a:tabLst>
                <a:tab algn="l" pos="0"/>
              </a:tabLst>
            </a:pPr>
            <a:r>
              <a:rPr b="1" lang="en-US" sz="3400" spc="-1" strike="noStrike">
                <a:solidFill>
                  <a:srgbClr val="004a78"/>
                </a:solidFill>
                <a:latin typeface="Arial"/>
                <a:ea typeface="Arial"/>
              </a:rPr>
              <a:t>*nix Enumeration (5 of 6)</a:t>
            </a:r>
            <a:endParaRPr b="0" lang="en-US" sz="3400" spc="-1" strike="noStrike">
              <a:solidFill>
                <a:srgbClr val="000000"/>
              </a:solidFill>
              <a:latin typeface="Arial"/>
            </a:endParaRPr>
          </a:p>
        </p:txBody>
      </p:sp>
      <p:sp>
        <p:nvSpPr>
          <p:cNvPr id="184" name="PlaceHolder 2"/>
          <p:cNvSpPr>
            <a:spLocks noGrp="1"/>
          </p:cNvSpPr>
          <p:nvPr>
            <p:ph/>
          </p:nvPr>
        </p:nvSpPr>
        <p:spPr>
          <a:xfrm>
            <a:off x="743400" y="1638360"/>
            <a:ext cx="10794600" cy="799560"/>
          </a:xfrm>
          <a:prstGeom prst="rect">
            <a:avLst/>
          </a:prstGeom>
          <a:noFill/>
          <a:ln w="0">
            <a:noFill/>
          </a:ln>
        </p:spPr>
        <p:txBody>
          <a:bodyPr numCol="1" spcCol="0" lIns="0" rIns="0" tIns="0" bIns="0" anchor="t">
            <a:noAutofit/>
          </a:bodyPr>
          <a:p>
            <a:pPr marL="343080" indent="-343080">
              <a:lnSpc>
                <a:spcPct val="90000"/>
              </a:lnSpc>
              <a:spcBef>
                <a:spcPts val="1001"/>
              </a:spcBef>
              <a:buClr>
                <a:srgbClr val="004a78"/>
              </a:buClr>
              <a:buFont typeface="Arial"/>
              <a:buChar char="•"/>
            </a:pPr>
            <a:r>
              <a:rPr b="0" lang="en-US" sz="2000" spc="-1" strike="noStrike">
                <a:solidFill>
                  <a:srgbClr val="004a78"/>
                </a:solidFill>
                <a:latin typeface="Arial"/>
                <a:ea typeface="Arial"/>
              </a:rPr>
              <a:t>NMap script scanning can also help an attacker gain information about remote *nix hosts</a:t>
            </a:r>
            <a:endParaRPr b="0" lang="en-US" sz="2000" spc="-1" strike="noStrike">
              <a:solidFill>
                <a:srgbClr val="000000"/>
              </a:solidFill>
              <a:latin typeface="Arial"/>
            </a:endParaRPr>
          </a:p>
        </p:txBody>
      </p:sp>
      <p:pic>
        <p:nvPicPr>
          <p:cNvPr id="185" name="Picture Placeholder 6" descr="Nmap command is used with the script option, which allows for deeper enumeration. Details are displayed."/>
          <p:cNvPicPr/>
          <p:nvPr/>
        </p:nvPicPr>
        <p:blipFill>
          <a:blip r:embed="rId1"/>
          <a:srcRect l="0" t="2503" r="0" b="630"/>
          <a:stretch/>
        </p:blipFill>
        <p:spPr>
          <a:xfrm>
            <a:off x="4111920" y="1918080"/>
            <a:ext cx="4436280" cy="430776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PlaceHolder 1"/>
          <p:cNvSpPr>
            <a:spLocks noGrp="1"/>
          </p:cNvSpPr>
          <p:nvPr>
            <p:ph type="title"/>
          </p:nvPr>
        </p:nvSpPr>
        <p:spPr>
          <a:xfrm>
            <a:off x="838080" y="365040"/>
            <a:ext cx="10514880" cy="671400"/>
          </a:xfrm>
          <a:prstGeom prst="rect">
            <a:avLst/>
          </a:prstGeom>
          <a:noFill/>
          <a:ln w="0">
            <a:noFill/>
          </a:ln>
        </p:spPr>
        <p:txBody>
          <a:bodyPr numCol="1" spcCol="0" lIns="0" rIns="0" tIns="0" bIns="0" anchor="t">
            <a:noAutofit/>
          </a:bodyPr>
          <a:p>
            <a:pPr indent="0" algn="ctr">
              <a:lnSpc>
                <a:spcPct val="90000"/>
              </a:lnSpc>
              <a:buNone/>
              <a:tabLst>
                <a:tab algn="l" pos="0"/>
              </a:tabLst>
            </a:pPr>
            <a:r>
              <a:rPr b="1" lang="en-US" sz="3400" spc="-1" strike="noStrike">
                <a:solidFill>
                  <a:srgbClr val="004a78"/>
                </a:solidFill>
                <a:latin typeface="Arial"/>
                <a:ea typeface="Arial"/>
              </a:rPr>
              <a:t>*nix Enumeration (6 of 6)</a:t>
            </a:r>
            <a:endParaRPr b="0" lang="en-US" sz="3400" spc="-1" strike="noStrike">
              <a:solidFill>
                <a:srgbClr val="000000"/>
              </a:solidFill>
              <a:latin typeface="Arial"/>
            </a:endParaRPr>
          </a:p>
        </p:txBody>
      </p:sp>
      <p:sp>
        <p:nvSpPr>
          <p:cNvPr id="187" name="PlaceHolder 2"/>
          <p:cNvSpPr>
            <a:spLocks noGrp="1"/>
          </p:cNvSpPr>
          <p:nvPr>
            <p:ph/>
          </p:nvPr>
        </p:nvSpPr>
        <p:spPr>
          <a:xfrm>
            <a:off x="743400" y="1638360"/>
            <a:ext cx="10710720" cy="4393440"/>
          </a:xfrm>
          <a:prstGeom prst="rect">
            <a:avLst/>
          </a:prstGeom>
          <a:noFill/>
          <a:ln w="0">
            <a:noFill/>
          </a:ln>
        </p:spPr>
        <p:txBody>
          <a:bodyPr numCol="1" spcCol="0" lIns="0" rIns="0" tIns="0" bIns="0" anchor="t">
            <a:noAutofit/>
          </a:bodyPr>
          <a:p>
            <a:pPr marL="343080" indent="-343080">
              <a:lnSpc>
                <a:spcPct val="90000"/>
              </a:lnSpc>
              <a:spcBef>
                <a:spcPts val="1001"/>
              </a:spcBef>
              <a:buClr>
                <a:srgbClr val="004a78"/>
              </a:buClr>
              <a:buFont typeface="Arial"/>
              <a:buChar char="•"/>
            </a:pPr>
            <a:r>
              <a:rPr b="0" lang="en-US" sz="2000" spc="-1" strike="noStrike">
                <a:solidFill>
                  <a:srgbClr val="004a78"/>
                </a:solidFill>
                <a:latin typeface="Arial"/>
                <a:ea typeface="Arial"/>
              </a:rPr>
              <a:t>Finger utility</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An older but sometimes useful enumeration tool for security testers and hackers</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Enables you to use a single command to find out who is logged on to a *nix system</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The Finger daemon (fingerd) listens on TCP port 79</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PlaceHolder 1"/>
          <p:cNvSpPr>
            <a:spLocks noGrp="1"/>
          </p:cNvSpPr>
          <p:nvPr>
            <p:ph type="title"/>
          </p:nvPr>
        </p:nvSpPr>
        <p:spPr>
          <a:xfrm>
            <a:off x="838080" y="365040"/>
            <a:ext cx="10514880" cy="671400"/>
          </a:xfrm>
          <a:prstGeom prst="rect">
            <a:avLst/>
          </a:prstGeom>
          <a:noFill/>
          <a:ln w="0">
            <a:noFill/>
          </a:ln>
        </p:spPr>
        <p:txBody>
          <a:bodyPr numCol="1" spcCol="0" lIns="0" rIns="0" tIns="0" bIns="0" anchor="t">
            <a:noAutofit/>
          </a:bodyPr>
          <a:p>
            <a:pPr indent="0" algn="ctr">
              <a:lnSpc>
                <a:spcPct val="90000"/>
              </a:lnSpc>
              <a:buNone/>
              <a:tabLst>
                <a:tab algn="l" pos="0"/>
              </a:tabLst>
            </a:pPr>
            <a:r>
              <a:rPr b="1" lang="en-US" sz="3400" spc="-1" strike="noStrike">
                <a:solidFill>
                  <a:srgbClr val="004a78"/>
                </a:solidFill>
                <a:latin typeface="Arial"/>
                <a:ea typeface="Arial"/>
              </a:rPr>
              <a:t>Enumerating Windows Operating Systems</a:t>
            </a:r>
            <a:endParaRPr b="0" lang="en-US" sz="3400" spc="-1" strike="noStrike">
              <a:solidFill>
                <a:srgbClr val="000000"/>
              </a:solidFill>
              <a:latin typeface="Arial"/>
            </a:endParaRPr>
          </a:p>
        </p:txBody>
      </p:sp>
      <p:sp>
        <p:nvSpPr>
          <p:cNvPr id="108" name="PlaceHolder 2"/>
          <p:cNvSpPr>
            <a:spLocks noGrp="1"/>
          </p:cNvSpPr>
          <p:nvPr>
            <p:ph/>
          </p:nvPr>
        </p:nvSpPr>
        <p:spPr>
          <a:xfrm>
            <a:off x="743400" y="1638360"/>
            <a:ext cx="10710720" cy="4393440"/>
          </a:xfrm>
          <a:prstGeom prst="rect">
            <a:avLst/>
          </a:prstGeom>
          <a:noFill/>
          <a:ln w="0">
            <a:noFill/>
          </a:ln>
        </p:spPr>
        <p:txBody>
          <a:bodyPr numCol="1" spcCol="0" lIns="0" rIns="0" tIns="0" bIns="0" anchor="t">
            <a:noAutofit/>
          </a:bodyPr>
          <a:p>
            <a:pPr marL="343080" indent="-343080">
              <a:lnSpc>
                <a:spcPct val="90000"/>
              </a:lnSpc>
              <a:spcBef>
                <a:spcPts val="1001"/>
              </a:spcBef>
              <a:buClr>
                <a:srgbClr val="004a78"/>
              </a:buClr>
              <a:buFont typeface="Arial"/>
              <a:buChar char="•"/>
            </a:pPr>
            <a:r>
              <a:rPr b="0" lang="en-US" sz="2000" spc="-1" strike="noStrike">
                <a:solidFill>
                  <a:srgbClr val="004a78"/>
                </a:solidFill>
                <a:latin typeface="Arial"/>
                <a:ea typeface="Arial"/>
              </a:rPr>
              <a:t>Brief look at Windows OSs</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To understand how an attacker might gain access to resources or shares on a Windows network</a:t>
            </a:r>
            <a:endParaRPr b="0" lang="en-US" sz="2000" spc="-1" strike="noStrike">
              <a:solidFill>
                <a:srgbClr val="000000"/>
              </a:solidFill>
              <a:latin typeface="Arial"/>
            </a:endParaRPr>
          </a:p>
          <a:p>
            <a:pPr marL="343080" indent="-343080" defTabSz="914400">
              <a:lnSpc>
                <a:spcPct val="90000"/>
              </a:lnSpc>
              <a:spcBef>
                <a:spcPts val="1001"/>
              </a:spcBef>
              <a:buClr>
                <a:srgbClr val="004a78"/>
              </a:buClr>
              <a:buFont typeface="Arial"/>
              <a:buChar char="•"/>
            </a:pPr>
            <a:r>
              <a:rPr b="0" lang="en-US" sz="2000" spc="-1" strike="noStrike">
                <a:solidFill>
                  <a:srgbClr val="004a78"/>
                </a:solidFill>
                <a:latin typeface="Arial"/>
                <a:ea typeface="Arial"/>
              </a:rPr>
              <a:t>This chapter focuses on Windows OS as it relates to enumeration</a:t>
            </a:r>
            <a:endParaRPr b="0" lang="en-US" sz="2000" spc="-1" strike="noStrike">
              <a:solidFill>
                <a:srgbClr val="000000"/>
              </a:solidFill>
              <a:latin typeface="Arial"/>
            </a:endParaRPr>
          </a:p>
          <a:p>
            <a:pPr lvl="1" marL="685800" indent="-228600" defTabSz="914400">
              <a:lnSpc>
                <a:spcPct val="90000"/>
              </a:lnSpc>
              <a:spcBef>
                <a:spcPts val="499"/>
              </a:spcBef>
              <a:buClr>
                <a:srgbClr val="006298"/>
              </a:buClr>
              <a:buFont typeface="Arial"/>
              <a:buChar char="•"/>
            </a:pPr>
            <a:r>
              <a:rPr b="0" lang="en-US" sz="2000" spc="-1" strike="noStrike">
                <a:solidFill>
                  <a:srgbClr val="004a78"/>
                </a:solidFill>
                <a:latin typeface="Arial"/>
                <a:ea typeface="Arial"/>
              </a:rPr>
              <a:t>Little information can be enumerated from Windows systems after Windows 7</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PlaceHolder 1"/>
          <p:cNvSpPr>
            <a:spLocks noGrp="1"/>
          </p:cNvSpPr>
          <p:nvPr>
            <p:ph type="title"/>
          </p:nvPr>
        </p:nvSpPr>
        <p:spPr>
          <a:xfrm>
            <a:off x="838080" y="365040"/>
            <a:ext cx="10514880" cy="671400"/>
          </a:xfrm>
          <a:prstGeom prst="rect">
            <a:avLst/>
          </a:prstGeom>
          <a:noFill/>
          <a:ln w="0">
            <a:noFill/>
          </a:ln>
        </p:spPr>
        <p:txBody>
          <a:bodyPr numCol="1" spcCol="0" lIns="0" rIns="0" tIns="0" bIns="0" anchor="t">
            <a:noAutofit/>
          </a:bodyPr>
          <a:p>
            <a:pPr indent="0" algn="ctr">
              <a:lnSpc>
                <a:spcPct val="90000"/>
              </a:lnSpc>
              <a:buNone/>
              <a:tabLst>
                <a:tab algn="l" pos="0"/>
              </a:tabLst>
            </a:pPr>
            <a:r>
              <a:rPr b="1" lang="en-US" sz="3400" spc="-1" strike="noStrike">
                <a:solidFill>
                  <a:srgbClr val="004a78"/>
                </a:solidFill>
                <a:latin typeface="Arial"/>
                <a:ea typeface="Arial"/>
              </a:rPr>
              <a:t>Windows OS Descriptions (1 of 7)</a:t>
            </a:r>
            <a:endParaRPr b="0" lang="en-US" sz="3400" spc="-1" strike="noStrike">
              <a:solidFill>
                <a:srgbClr val="000000"/>
              </a:solidFill>
              <a:latin typeface="Arial"/>
            </a:endParaRPr>
          </a:p>
        </p:txBody>
      </p:sp>
      <p:graphicFrame>
        <p:nvGraphicFramePr>
          <p:cNvPr id="110" name="Table 7"/>
          <p:cNvGraphicFramePr/>
          <p:nvPr/>
        </p:nvGraphicFramePr>
        <p:xfrm>
          <a:off x="428040" y="1087560"/>
          <a:ext cx="11334960" cy="6276960"/>
        </p:xfrm>
        <a:graphic>
          <a:graphicData uri="http://schemas.openxmlformats.org/drawingml/2006/table">
            <a:tbl>
              <a:tblPr/>
              <a:tblGrid>
                <a:gridCol w="2264040"/>
                <a:gridCol w="9071280"/>
              </a:tblGrid>
              <a:tr h="352800">
                <a:tc>
                  <a:txBody>
                    <a:bodyPr anchor="t">
                      <a:noAutofit/>
                    </a:bodyPr>
                    <a:p>
                      <a:pPr defTabSz="914400">
                        <a:lnSpc>
                          <a:spcPct val="100000"/>
                        </a:lnSpc>
                      </a:pPr>
                      <a:r>
                        <a:rPr b="1" lang="en-IN" sz="1800" spc="-1" strike="noStrike">
                          <a:solidFill>
                            <a:schemeClr val="lt1"/>
                          </a:solidFill>
                          <a:latin typeface="Calibri"/>
                        </a:rPr>
                        <a:t>Windows OS version</a:t>
                      </a:r>
                      <a:endParaRPr b="0" lang="en-US" sz="1800" spc="-1" strike="noStrike">
                        <a:solidFill>
                          <a:srgbClr val="ffffff"/>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nchor="t">
                      <a:noAutofit/>
                    </a:bodyPr>
                    <a:p>
                      <a:pPr defTabSz="914400">
                        <a:lnSpc>
                          <a:spcPct val="100000"/>
                        </a:lnSpc>
                      </a:pPr>
                      <a:r>
                        <a:rPr b="1" lang="en-IN" sz="1800" spc="-1" strike="noStrike">
                          <a:solidFill>
                            <a:schemeClr val="lt1"/>
                          </a:solidFill>
                          <a:latin typeface="Calibri"/>
                        </a:rPr>
                        <a:t>Description</a:t>
                      </a:r>
                      <a:endParaRPr b="0" lang="en-US" sz="1800" spc="-1" strike="noStrike">
                        <a:solidFill>
                          <a:srgbClr val="ffffff"/>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r>
              <a:tr h="1461240">
                <a:tc>
                  <a:txBody>
                    <a:bodyPr anchor="t">
                      <a:noAutofit/>
                    </a:bodyPr>
                    <a:p>
                      <a:pPr defTabSz="914400">
                        <a:lnSpc>
                          <a:spcPct val="100000"/>
                        </a:lnSpc>
                      </a:pPr>
                      <a:r>
                        <a:rPr b="0" lang="en-IN" sz="1800" spc="-1" strike="noStrike">
                          <a:solidFill>
                            <a:schemeClr val="dk1"/>
                          </a:solidFill>
                          <a:latin typeface="Calibri"/>
                        </a:rPr>
                        <a:t>Windows 95</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en-US" sz="1800" spc="-1" strike="noStrike">
                          <a:solidFill>
                            <a:schemeClr val="dk1"/>
                          </a:solidFill>
                          <a:latin typeface="Calibri"/>
                        </a:rPr>
                        <a:t>The first Microsoft GUI product that doesn’t rely on DOS, Windows 95 is the beginning of plug and play and the ActiveX standard used in all Windows versions today. A major enhancement is the Registry, a database storing information about the system’s hardware and software. Previously, this information was stored in files. Windows 95 runs on stand-alone and networked computers and uses the F A T16 file system. Version </a:t>
                      </a:r>
                      <a:r>
                        <a:rPr b="0" lang="en-IN" sz="1800" spc="-1" strike="noStrike">
                          <a:solidFill>
                            <a:schemeClr val="dk1"/>
                          </a:solidFill>
                          <a:latin typeface="Calibri"/>
                        </a:rPr>
                        <a:t>OSR2 adds support for F A T32.</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882360">
                <a:tc>
                  <a:txBody>
                    <a:bodyPr anchor="t">
                      <a:noAutofit/>
                    </a:bodyPr>
                    <a:p>
                      <a:pPr defTabSz="914400">
                        <a:lnSpc>
                          <a:spcPct val="100000"/>
                        </a:lnSpc>
                      </a:pPr>
                      <a:r>
                        <a:rPr b="0" lang="en-IN" sz="1800" spc="-1" strike="noStrike">
                          <a:solidFill>
                            <a:schemeClr val="dk1"/>
                          </a:solidFill>
                          <a:latin typeface="Calibri"/>
                        </a:rPr>
                        <a:t>Windows 98 and Me</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b="0" lang="en-US" sz="1800" spc="-1" strike="noStrike">
                          <a:solidFill>
                            <a:schemeClr val="dk1"/>
                          </a:solidFill>
                          <a:latin typeface="Calibri"/>
                        </a:rPr>
                        <a:t>Compared to their predecessors, these versions have an improved file system (F A T32), new hardware support, and better backup and recovery tools. The enumeration process for Windows Me is the same as for Windows 98.</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2206080">
                <a:tc>
                  <a:txBody>
                    <a:bodyPr anchor="t">
                      <a:noAutofit/>
                    </a:bodyPr>
                    <a:p>
                      <a:pPr defTabSz="914400">
                        <a:lnSpc>
                          <a:spcPct val="100000"/>
                        </a:lnSpc>
                      </a:pPr>
                      <a:r>
                        <a:rPr b="0" lang="en-IN" sz="1800" spc="-1" strike="noStrike">
                          <a:solidFill>
                            <a:schemeClr val="dk1"/>
                          </a:solidFill>
                          <a:latin typeface="Calibri"/>
                        </a:rPr>
                        <a:t>Windows NT 3.51 Server/Workstation</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en-US" sz="1800" spc="-1" strike="noStrike">
                          <a:solidFill>
                            <a:schemeClr val="dk1"/>
                          </a:solidFill>
                          <a:latin typeface="Calibri"/>
                        </a:rPr>
                        <a:t>These OSs were created with security and enhancement of network functionality in mind. They emphasize domains instead of workgroups and use the client/server model instead of peer-to-peer networks; the server is responsible for authenticating users and giving them access to network resources. The client/server model also allows for having many computers in a domain instead of the limited number of computers in a workgroup. NTFS replaces F A T16 and F A T32 because of the difficulty in incorporating security in the earlier file systems. NTFS includes file-level security features not possible </a:t>
                      </a:r>
                      <a:r>
                        <a:rPr b="0" lang="en-IN" sz="1800" spc="-1" strike="noStrike">
                          <a:solidFill>
                            <a:schemeClr val="dk1"/>
                          </a:solidFill>
                          <a:latin typeface="Calibri"/>
                        </a:rPr>
                        <a:t>in F A T.</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bl>
          </a:graphicData>
        </a:graphic>
      </p:graphicFrame>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PlaceHolder 1"/>
          <p:cNvSpPr>
            <a:spLocks noGrp="1"/>
          </p:cNvSpPr>
          <p:nvPr>
            <p:ph type="title"/>
          </p:nvPr>
        </p:nvSpPr>
        <p:spPr>
          <a:xfrm>
            <a:off x="838080" y="365040"/>
            <a:ext cx="10514880" cy="671400"/>
          </a:xfrm>
          <a:prstGeom prst="rect">
            <a:avLst/>
          </a:prstGeom>
          <a:noFill/>
          <a:ln w="0">
            <a:noFill/>
          </a:ln>
        </p:spPr>
        <p:txBody>
          <a:bodyPr numCol="1" spcCol="0" lIns="0" rIns="0" tIns="0" bIns="0" anchor="t">
            <a:noAutofit/>
          </a:bodyPr>
          <a:p>
            <a:pPr indent="0" algn="ctr">
              <a:lnSpc>
                <a:spcPct val="90000"/>
              </a:lnSpc>
              <a:buNone/>
              <a:tabLst>
                <a:tab algn="l" pos="0"/>
              </a:tabLst>
            </a:pPr>
            <a:r>
              <a:rPr b="1" lang="en-US" sz="3400" spc="-1" strike="noStrike">
                <a:solidFill>
                  <a:srgbClr val="004a78"/>
                </a:solidFill>
                <a:latin typeface="Arial"/>
                <a:ea typeface="Arial"/>
              </a:rPr>
              <a:t>Windows OS Descriptions (2 of 7)</a:t>
            </a:r>
            <a:endParaRPr b="0" lang="en-US" sz="3400" spc="-1" strike="noStrike">
              <a:solidFill>
                <a:srgbClr val="000000"/>
              </a:solidFill>
              <a:latin typeface="Arial"/>
            </a:endParaRPr>
          </a:p>
        </p:txBody>
      </p:sp>
      <p:graphicFrame>
        <p:nvGraphicFramePr>
          <p:cNvPr id="112" name="Table 7"/>
          <p:cNvGraphicFramePr/>
          <p:nvPr/>
        </p:nvGraphicFramePr>
        <p:xfrm>
          <a:off x="428040" y="1406880"/>
          <a:ext cx="11334960" cy="3385800"/>
        </p:xfrm>
        <a:graphic>
          <a:graphicData uri="http://schemas.openxmlformats.org/drawingml/2006/table">
            <a:tbl>
              <a:tblPr/>
              <a:tblGrid>
                <a:gridCol w="2264040"/>
                <a:gridCol w="9071280"/>
              </a:tblGrid>
              <a:tr h="352800">
                <a:tc>
                  <a:txBody>
                    <a:bodyPr anchor="t">
                      <a:noAutofit/>
                    </a:bodyPr>
                    <a:p>
                      <a:pPr defTabSz="914400">
                        <a:lnSpc>
                          <a:spcPct val="100000"/>
                        </a:lnSpc>
                      </a:pPr>
                      <a:r>
                        <a:rPr b="1" lang="en-IN" sz="1800" spc="-1" strike="noStrike">
                          <a:solidFill>
                            <a:schemeClr val="lt1"/>
                          </a:solidFill>
                          <a:latin typeface="Calibri"/>
                        </a:rPr>
                        <a:t>Windows OS version</a:t>
                      </a:r>
                      <a:endParaRPr b="0" lang="en-US" sz="1800" spc="-1" strike="noStrike">
                        <a:solidFill>
                          <a:srgbClr val="ffffff"/>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nchor="t">
                      <a:noAutofit/>
                    </a:bodyPr>
                    <a:p>
                      <a:pPr defTabSz="914400">
                        <a:lnSpc>
                          <a:spcPct val="100000"/>
                        </a:lnSpc>
                      </a:pPr>
                      <a:r>
                        <a:rPr b="1" lang="en-IN" sz="1800" spc="-1" strike="noStrike">
                          <a:solidFill>
                            <a:schemeClr val="lt1"/>
                          </a:solidFill>
                          <a:latin typeface="Calibri"/>
                        </a:rPr>
                        <a:t>Description</a:t>
                      </a:r>
                      <a:endParaRPr b="0" lang="en-US" sz="1800" spc="-1" strike="noStrike">
                        <a:solidFill>
                          <a:srgbClr val="ffffff"/>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r>
              <a:tr h="636480">
                <a:tc>
                  <a:txBody>
                    <a:bodyPr anchor="t">
                      <a:noAutofit/>
                    </a:bodyPr>
                    <a:p>
                      <a:pPr defTabSz="914400">
                        <a:lnSpc>
                          <a:spcPct val="100000"/>
                        </a:lnSpc>
                      </a:pPr>
                      <a:r>
                        <a:rPr b="0" lang="en-IN" sz="1800" spc="-1" strike="noStrike">
                          <a:solidFill>
                            <a:schemeClr val="dk1"/>
                          </a:solidFill>
                          <a:latin typeface="Calibri"/>
                        </a:rPr>
                        <a:t>Windows NT 4.0 Server/Workstation</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en-US" sz="1800" spc="-1" strike="noStrike">
                          <a:solidFill>
                            <a:schemeClr val="dk1"/>
                          </a:solidFill>
                          <a:latin typeface="Calibri"/>
                        </a:rPr>
                        <a:t>These upgrades to Windows NT 3.51 have improved GUIs and performance.</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882360">
                <a:tc>
                  <a:txBody>
                    <a:bodyPr anchor="t">
                      <a:noAutofit/>
                    </a:bodyPr>
                    <a:p>
                      <a:pPr defTabSz="914400">
                        <a:lnSpc>
                          <a:spcPct val="100000"/>
                        </a:lnSpc>
                      </a:pPr>
                      <a:r>
                        <a:rPr b="0" lang="en-IN" sz="1800" spc="-1" strike="noStrike">
                          <a:solidFill>
                            <a:schemeClr val="dk1"/>
                          </a:solidFill>
                          <a:latin typeface="Calibri"/>
                        </a:rPr>
                        <a:t>Windows 2000 Server/Professional</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b="0" lang="en-US" sz="1800" spc="-1" strike="noStrike">
                          <a:solidFill>
                            <a:schemeClr val="dk1"/>
                          </a:solidFill>
                          <a:latin typeface="Calibri"/>
                        </a:rPr>
                        <a:t>In this upgrade to NT, Microsoft includes Active Directory (AD) for object storage. AD is more scalable than other available solutions for managing large networks. It uses Lightweight Directory Access Protocol (LDAP), which is still in use today. Also, this update includes the first version of Microsoft Management Console (MMC) and Encrypted File System (EFS). Enumeration of these OSs includes enumerating Active Directory.</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bl>
          </a:graphicData>
        </a:graphic>
      </p:graphicFrame>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PlaceHolder 1"/>
          <p:cNvSpPr>
            <a:spLocks noGrp="1"/>
          </p:cNvSpPr>
          <p:nvPr>
            <p:ph type="title"/>
          </p:nvPr>
        </p:nvSpPr>
        <p:spPr>
          <a:xfrm>
            <a:off x="838080" y="365040"/>
            <a:ext cx="10514880" cy="671400"/>
          </a:xfrm>
          <a:prstGeom prst="rect">
            <a:avLst/>
          </a:prstGeom>
          <a:noFill/>
          <a:ln w="0">
            <a:noFill/>
          </a:ln>
        </p:spPr>
        <p:txBody>
          <a:bodyPr numCol="1" spcCol="0" lIns="0" rIns="0" tIns="0" bIns="0" anchor="t">
            <a:noAutofit/>
          </a:bodyPr>
          <a:p>
            <a:pPr indent="0" algn="ctr">
              <a:lnSpc>
                <a:spcPct val="90000"/>
              </a:lnSpc>
              <a:buNone/>
              <a:tabLst>
                <a:tab algn="l" pos="0"/>
              </a:tabLst>
            </a:pPr>
            <a:r>
              <a:rPr b="1" lang="en-US" sz="3400" spc="-1" strike="noStrike">
                <a:solidFill>
                  <a:srgbClr val="004a78"/>
                </a:solidFill>
                <a:latin typeface="Arial"/>
                <a:ea typeface="Arial"/>
              </a:rPr>
              <a:t>Windows OS Descriptions (3 of 7)</a:t>
            </a:r>
            <a:endParaRPr b="0" lang="en-US" sz="3400" spc="-1" strike="noStrike">
              <a:solidFill>
                <a:srgbClr val="000000"/>
              </a:solidFill>
              <a:latin typeface="Arial"/>
            </a:endParaRPr>
          </a:p>
        </p:txBody>
      </p:sp>
      <p:graphicFrame>
        <p:nvGraphicFramePr>
          <p:cNvPr id="114" name="Table 7"/>
          <p:cNvGraphicFramePr/>
          <p:nvPr/>
        </p:nvGraphicFramePr>
        <p:xfrm>
          <a:off x="428040" y="1087560"/>
          <a:ext cx="11334960" cy="5160240"/>
        </p:xfrm>
        <a:graphic>
          <a:graphicData uri="http://schemas.openxmlformats.org/drawingml/2006/table">
            <a:tbl>
              <a:tblPr/>
              <a:tblGrid>
                <a:gridCol w="1501920"/>
                <a:gridCol w="9833400"/>
              </a:tblGrid>
              <a:tr h="352800">
                <a:tc>
                  <a:txBody>
                    <a:bodyPr anchor="t">
                      <a:noAutofit/>
                    </a:bodyPr>
                    <a:p>
                      <a:pPr defTabSz="914400">
                        <a:lnSpc>
                          <a:spcPct val="100000"/>
                        </a:lnSpc>
                      </a:pPr>
                      <a:r>
                        <a:rPr b="1" lang="en-IN" sz="1800" spc="-1" strike="noStrike">
                          <a:solidFill>
                            <a:schemeClr val="lt1"/>
                          </a:solidFill>
                          <a:latin typeface="Calibri"/>
                        </a:rPr>
                        <a:t>Windows OS version</a:t>
                      </a:r>
                      <a:endParaRPr b="0" lang="en-US" sz="1800" spc="-1" strike="noStrike">
                        <a:solidFill>
                          <a:srgbClr val="ffffff"/>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nchor="t">
                      <a:noAutofit/>
                    </a:bodyPr>
                    <a:p>
                      <a:pPr defTabSz="914400">
                        <a:lnSpc>
                          <a:spcPct val="100000"/>
                        </a:lnSpc>
                      </a:pPr>
                      <a:r>
                        <a:rPr b="1" lang="en-IN" sz="1800" spc="-1" strike="noStrike">
                          <a:solidFill>
                            <a:schemeClr val="lt1"/>
                          </a:solidFill>
                          <a:latin typeface="Calibri"/>
                        </a:rPr>
                        <a:t>Description</a:t>
                      </a:r>
                      <a:endParaRPr b="0" lang="en-US" sz="1800" spc="-1" strike="noStrike">
                        <a:solidFill>
                          <a:srgbClr val="ffffff"/>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r>
              <a:tr h="636480">
                <a:tc>
                  <a:txBody>
                    <a:bodyPr anchor="t">
                      <a:noAutofit/>
                    </a:bodyPr>
                    <a:p>
                      <a:pPr defTabSz="914400">
                        <a:lnSpc>
                          <a:spcPct val="100000"/>
                        </a:lnSpc>
                      </a:pPr>
                      <a:r>
                        <a:rPr b="0" lang="en-IN" sz="1800" spc="-1" strike="noStrike">
                          <a:solidFill>
                            <a:schemeClr val="dk1"/>
                          </a:solidFill>
                          <a:latin typeface="Calibri"/>
                        </a:rPr>
                        <a:t>Windows XP Professional</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en-US" sz="1800" spc="-1" strike="noStrike">
                          <a:solidFill>
                            <a:schemeClr val="dk1"/>
                          </a:solidFill>
                          <a:latin typeface="Calibri"/>
                        </a:rPr>
                        <a:t>This OS includes Windows 2000 features, such as standards-based security, improved manageability, and the MMC. In addition, Windows XP has an improved user interface and better plug-and-play support. Security improvements in the kernel data structures make them read-only to prevent rogue applications from affecting the OS core, and Windows File Protection is added to prevent overwriting core system files. With Service Pack 2 (SP2), security is improved further with features such as Data Execution Prevention (DEP) and a firewall enabled by default. DEP fixes a security exposure caused by vulnerable running services that hackers often use for buffer overflow attacks, and the firewall makes it more difficult for hackers to exploit Windows service vulnerabilities and enumerate shares and services. In fact, enumeration of Windows XP SP2 and later systems can be difficult without modifying the configuration. Disabling the Windows Firewall is common in corporate networks, but this practice gives hackers additional attack surface. In these environments, the enumeration processes used for earlier Windows versions still work much the same way in Windows XP Professional.</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bl>
          </a:graphicData>
        </a:graphic>
      </p:graphicFrame>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PlaceHolder 1"/>
          <p:cNvSpPr>
            <a:spLocks noGrp="1"/>
          </p:cNvSpPr>
          <p:nvPr>
            <p:ph type="title"/>
          </p:nvPr>
        </p:nvSpPr>
        <p:spPr>
          <a:xfrm>
            <a:off x="838080" y="365040"/>
            <a:ext cx="10514880" cy="671400"/>
          </a:xfrm>
          <a:prstGeom prst="rect">
            <a:avLst/>
          </a:prstGeom>
          <a:noFill/>
          <a:ln w="0">
            <a:noFill/>
          </a:ln>
        </p:spPr>
        <p:txBody>
          <a:bodyPr numCol="1" spcCol="0" lIns="0" rIns="0" tIns="0" bIns="0" anchor="t">
            <a:noAutofit/>
          </a:bodyPr>
          <a:p>
            <a:pPr indent="0" algn="ctr">
              <a:lnSpc>
                <a:spcPct val="90000"/>
              </a:lnSpc>
              <a:buNone/>
              <a:tabLst>
                <a:tab algn="l" pos="0"/>
              </a:tabLst>
            </a:pPr>
            <a:r>
              <a:rPr b="1" lang="en-US" sz="3400" spc="-1" strike="noStrike">
                <a:solidFill>
                  <a:srgbClr val="004a78"/>
                </a:solidFill>
                <a:latin typeface="Arial"/>
                <a:ea typeface="Arial"/>
              </a:rPr>
              <a:t>Windows OS Descriptions (4 of 7)</a:t>
            </a:r>
            <a:endParaRPr b="0" lang="en-US" sz="3400" spc="-1" strike="noStrike">
              <a:solidFill>
                <a:srgbClr val="000000"/>
              </a:solidFill>
              <a:latin typeface="Arial"/>
            </a:endParaRPr>
          </a:p>
        </p:txBody>
      </p:sp>
      <p:graphicFrame>
        <p:nvGraphicFramePr>
          <p:cNvPr id="116" name="Table 7"/>
          <p:cNvGraphicFramePr/>
          <p:nvPr/>
        </p:nvGraphicFramePr>
        <p:xfrm>
          <a:off x="428040" y="984240"/>
          <a:ext cx="11603520" cy="7118280"/>
        </p:xfrm>
        <a:graphic>
          <a:graphicData uri="http://schemas.openxmlformats.org/drawingml/2006/table">
            <a:tbl>
              <a:tblPr/>
              <a:tblGrid>
                <a:gridCol w="2317680"/>
                <a:gridCol w="9286200"/>
              </a:tblGrid>
              <a:tr h="354960">
                <a:tc>
                  <a:txBody>
                    <a:bodyPr anchor="t">
                      <a:noAutofit/>
                    </a:bodyPr>
                    <a:p>
                      <a:pPr defTabSz="914400">
                        <a:lnSpc>
                          <a:spcPct val="100000"/>
                        </a:lnSpc>
                      </a:pPr>
                      <a:r>
                        <a:rPr b="1" lang="en-IN" sz="1800" spc="-1" strike="noStrike">
                          <a:solidFill>
                            <a:schemeClr val="lt1"/>
                          </a:solidFill>
                          <a:latin typeface="Calibri"/>
                        </a:rPr>
                        <a:t>Windows OS version</a:t>
                      </a:r>
                      <a:endParaRPr b="0" lang="en-US" sz="1800" spc="-1" strike="noStrike">
                        <a:solidFill>
                          <a:srgbClr val="ffffff"/>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nchor="t">
                      <a:noAutofit/>
                    </a:bodyPr>
                    <a:p>
                      <a:pPr defTabSz="914400">
                        <a:lnSpc>
                          <a:spcPct val="100000"/>
                        </a:lnSpc>
                      </a:pPr>
                      <a:r>
                        <a:rPr b="1" lang="en-IN" sz="1800" spc="-1" strike="noStrike">
                          <a:solidFill>
                            <a:schemeClr val="lt1"/>
                          </a:solidFill>
                          <a:latin typeface="Calibri"/>
                        </a:rPr>
                        <a:t>Description</a:t>
                      </a:r>
                      <a:endParaRPr b="0" lang="en-US" sz="1800" spc="-1" strike="noStrike">
                        <a:solidFill>
                          <a:srgbClr val="ffffff"/>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r>
              <a:tr h="2220480">
                <a:tc>
                  <a:txBody>
                    <a:bodyPr anchor="t">
                      <a:noAutofit/>
                    </a:bodyPr>
                    <a:p>
                      <a:pPr defTabSz="914400">
                        <a:lnSpc>
                          <a:spcPct val="100000"/>
                        </a:lnSpc>
                      </a:pPr>
                      <a:r>
                        <a:rPr b="0" lang="en-IN" sz="1800" spc="-1" strike="noStrike">
                          <a:solidFill>
                            <a:schemeClr val="dk1"/>
                          </a:solidFill>
                          <a:latin typeface="Calibri"/>
                        </a:rPr>
                        <a:t>Windows Server 2003</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en-US" sz="1800" spc="-1" strike="noStrike">
                          <a:solidFill>
                            <a:schemeClr val="dk1"/>
                          </a:solidFill>
                          <a:latin typeface="Calibri"/>
                        </a:rPr>
                        <a:t>Windows Server 2003 includes improvements over Windows 2000 in some security areas, such as Internet Information Services (IIS), and comes in four editions. Generally, all editions include Remote Desktop, load balancing, VPN support, management services such as Windows Management Instrumentation (WMI), and .NET application services. The higher-end editions offer better support for PKI, certificate services, and Active Directory as well as enhancements to reliability, scalability, manageability, and security. Even with improvements in security and stability, enumeration techniques described for other Windows versions are effective with Windows Server 2003.</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2532600">
                <a:tc>
                  <a:txBody>
                    <a:bodyPr anchor="t">
                      <a:noAutofit/>
                    </a:bodyPr>
                    <a:p>
                      <a:pPr defTabSz="914400">
                        <a:lnSpc>
                          <a:spcPct val="100000"/>
                        </a:lnSpc>
                      </a:pPr>
                      <a:r>
                        <a:rPr b="0" lang="en-IN" sz="1800" spc="-1" strike="noStrike">
                          <a:solidFill>
                            <a:schemeClr val="dk1"/>
                          </a:solidFill>
                          <a:latin typeface="Calibri"/>
                        </a:rPr>
                        <a:t>Windows Vista</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b="0" lang="en-US" sz="1800" spc="-1" strike="noStrike">
                          <a:solidFill>
                            <a:schemeClr val="dk1"/>
                          </a:solidFill>
                          <a:latin typeface="Calibri"/>
                        </a:rPr>
                        <a:t>Vista comes in several editions and is the first Windows version to introduce User Account Control (UAC) and built-in full drive encryption, called BitLocker (available in </a:t>
                      </a:r>
                      <a:r>
                        <a:rPr b="0" lang="en-IN" sz="1800" spc="-1" strike="noStrike">
                          <a:solidFill>
                            <a:schemeClr val="dk1"/>
                          </a:solidFill>
                          <a:latin typeface="Calibri"/>
                        </a:rPr>
                        <a:t>Vista Enterprise and Ultimate editions). UAC allows running Vista in nonprivileged mode </a:t>
                      </a:r>
                      <a:r>
                        <a:rPr b="0" lang="en-US" sz="1800" spc="-1" strike="noStrike">
                          <a:solidFill>
                            <a:schemeClr val="dk1"/>
                          </a:solidFill>
                          <a:latin typeface="Calibri"/>
                        </a:rPr>
                        <a:t>to prevent unwanted code or user actions from damaging or controlling the computer (maliciously or inadvertently). However, UAC has been widely criticized because of its intrusive security prompts that force many users to disable it. In Windows 7, you can configure the frequency of these prompts. Also introduced in this release is Address Space Layout Randomization (ASLR), which makes exploitation of overflow-type vulnerabilities much more difficult. By default, Vista in a stand-alone environment can</a:t>
                      </a:r>
                      <a:endParaRPr b="0" lang="en-US" sz="1800" spc="-1" strike="noStrike">
                        <a:solidFill>
                          <a:srgbClr val="000000"/>
                        </a:solidFill>
                        <a:latin typeface="Arial"/>
                      </a:endParaRPr>
                    </a:p>
                    <a:p>
                      <a:pPr defTabSz="914400">
                        <a:lnSpc>
                          <a:spcPct val="100000"/>
                        </a:lnSpc>
                      </a:pPr>
                      <a:r>
                        <a:rPr b="0" lang="en-US" sz="1800" spc="-1" strike="noStrike">
                          <a:solidFill>
                            <a:schemeClr val="dk1"/>
                          </a:solidFill>
                          <a:latin typeface="Calibri"/>
                        </a:rPr>
                        <a:t>be difficult to enumerate without modifying its configuration.</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bl>
          </a:graphicData>
        </a:graphic>
      </p:graphicFrame>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PlaceHolder 1"/>
          <p:cNvSpPr>
            <a:spLocks noGrp="1"/>
          </p:cNvSpPr>
          <p:nvPr>
            <p:ph type="title"/>
          </p:nvPr>
        </p:nvSpPr>
        <p:spPr>
          <a:xfrm>
            <a:off x="838080" y="365040"/>
            <a:ext cx="10514880" cy="671400"/>
          </a:xfrm>
          <a:prstGeom prst="rect">
            <a:avLst/>
          </a:prstGeom>
          <a:noFill/>
          <a:ln w="0">
            <a:noFill/>
          </a:ln>
        </p:spPr>
        <p:txBody>
          <a:bodyPr numCol="1" spcCol="0" lIns="0" rIns="0" tIns="0" bIns="0" anchor="t">
            <a:noAutofit/>
          </a:bodyPr>
          <a:p>
            <a:pPr indent="0" algn="ctr">
              <a:lnSpc>
                <a:spcPct val="90000"/>
              </a:lnSpc>
              <a:buNone/>
              <a:tabLst>
                <a:tab algn="l" pos="0"/>
              </a:tabLst>
            </a:pPr>
            <a:r>
              <a:rPr b="1" lang="en-US" sz="3400" spc="-1" strike="noStrike">
                <a:solidFill>
                  <a:srgbClr val="004a78"/>
                </a:solidFill>
                <a:latin typeface="Arial"/>
                <a:ea typeface="Arial"/>
              </a:rPr>
              <a:t>Windows OS Descriptions (5 of 7)</a:t>
            </a:r>
            <a:endParaRPr b="0" lang="en-US" sz="3400" spc="-1" strike="noStrike">
              <a:solidFill>
                <a:srgbClr val="000000"/>
              </a:solidFill>
              <a:latin typeface="Arial"/>
            </a:endParaRPr>
          </a:p>
        </p:txBody>
      </p:sp>
      <p:graphicFrame>
        <p:nvGraphicFramePr>
          <p:cNvPr id="118" name="Table 7"/>
          <p:cNvGraphicFramePr/>
          <p:nvPr/>
        </p:nvGraphicFramePr>
        <p:xfrm>
          <a:off x="293760" y="1037160"/>
          <a:ext cx="11603520" cy="5252040"/>
        </p:xfrm>
        <a:graphic>
          <a:graphicData uri="http://schemas.openxmlformats.org/drawingml/2006/table">
            <a:tbl>
              <a:tblPr/>
              <a:tblGrid>
                <a:gridCol w="2317680"/>
                <a:gridCol w="9286200"/>
              </a:tblGrid>
              <a:tr h="354960">
                <a:tc>
                  <a:txBody>
                    <a:bodyPr anchor="t">
                      <a:noAutofit/>
                    </a:bodyPr>
                    <a:p>
                      <a:pPr defTabSz="914400">
                        <a:lnSpc>
                          <a:spcPct val="100000"/>
                        </a:lnSpc>
                      </a:pPr>
                      <a:r>
                        <a:rPr b="1" lang="en-IN" sz="1800" spc="-1" strike="noStrike">
                          <a:solidFill>
                            <a:schemeClr val="lt1"/>
                          </a:solidFill>
                          <a:latin typeface="Calibri"/>
                        </a:rPr>
                        <a:t>Windows OS version</a:t>
                      </a:r>
                      <a:endParaRPr b="0" lang="en-US" sz="1800" spc="-1" strike="noStrike">
                        <a:solidFill>
                          <a:srgbClr val="ffffff"/>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nchor="t">
                      <a:noAutofit/>
                    </a:bodyPr>
                    <a:p>
                      <a:pPr defTabSz="914400">
                        <a:lnSpc>
                          <a:spcPct val="100000"/>
                        </a:lnSpc>
                      </a:pPr>
                      <a:r>
                        <a:rPr b="1" lang="en-IN" sz="1800" spc="-1" strike="noStrike">
                          <a:solidFill>
                            <a:schemeClr val="lt1"/>
                          </a:solidFill>
                          <a:latin typeface="Calibri"/>
                        </a:rPr>
                        <a:t>Description</a:t>
                      </a:r>
                      <a:endParaRPr b="0" lang="en-US" sz="1800" spc="-1" strike="noStrike">
                        <a:solidFill>
                          <a:srgbClr val="ffffff"/>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r>
              <a:tr h="2220480">
                <a:tc>
                  <a:txBody>
                    <a:bodyPr anchor="t">
                      <a:noAutofit/>
                    </a:bodyPr>
                    <a:p>
                      <a:pPr defTabSz="914400">
                        <a:lnSpc>
                          <a:spcPct val="100000"/>
                        </a:lnSpc>
                      </a:pPr>
                      <a:r>
                        <a:rPr b="0" lang="en-IN" sz="1800" spc="-1" strike="noStrike">
                          <a:solidFill>
                            <a:schemeClr val="dk1"/>
                          </a:solidFill>
                          <a:latin typeface="Calibri"/>
                        </a:rPr>
                        <a:t>Windows Server 2008</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en-US" sz="1800" spc="-1" strike="noStrike">
                          <a:solidFill>
                            <a:schemeClr val="dk1"/>
                          </a:solidFill>
                          <a:latin typeface="Calibri"/>
                        </a:rPr>
                        <a:t>This OS features security options similar to Vista, including BitLocker drive encryption and UAC. Vista and Windows Server 2008 support Network Access Protection (NAP), which reduces the possibility of rogue systems being able to access network resources. Features, services, and roles in Windows Server 2008 can be fine-tuned to meet specific needs. A command-line version that requires fewer resources, called Server Core, is available for certain server roles. This version is designed to reduce maintenance, use of resources, and the “attack surface.” Hyper-V, a full-featured virtualization product, is included with Windows Server 2008 and allows installing guest OSs, such as Linux and </a:t>
                      </a:r>
                      <a:r>
                        <a:rPr b="0" lang="en-IN" sz="1800" spc="-1" strike="noStrike">
                          <a:solidFill>
                            <a:schemeClr val="dk1"/>
                          </a:solidFill>
                          <a:latin typeface="Calibri"/>
                        </a:rPr>
                        <a:t>other Windows versions.</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1517760">
                <a:tc>
                  <a:txBody>
                    <a:bodyPr anchor="t">
                      <a:noAutofit/>
                    </a:bodyPr>
                    <a:p>
                      <a:pPr defTabSz="914400">
                        <a:lnSpc>
                          <a:spcPct val="100000"/>
                        </a:lnSpc>
                      </a:pPr>
                      <a:r>
                        <a:rPr b="0" lang="en-IN" sz="1800" spc="-1" strike="noStrike">
                          <a:solidFill>
                            <a:schemeClr val="dk1"/>
                          </a:solidFill>
                          <a:latin typeface="Calibri"/>
                        </a:rPr>
                        <a:t>Windows 7</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b="0" lang="en-US" sz="1800" spc="-1" strike="noStrike">
                          <a:solidFill>
                            <a:schemeClr val="dk1"/>
                          </a:solidFill>
                          <a:latin typeface="Calibri"/>
                        </a:rPr>
                        <a:t>Windows 7 builds on the security advances made in Vista with the introduction of AppLocker, which allows for control over application execution. Including the Action Center in Windows 7 allows users to view potential configurations in one simple interface. Other improvements include refinements to the UAC feature and Windows Defender, which protect the system from known spyware.</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bl>
          </a:graphicData>
        </a:graphic>
      </p:graphicFrame>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Custom 31">
      <a:dk1>
        <a:srgbClr val="011892"/>
      </a:dk1>
      <a:lt1>
        <a:srgbClr val="ffffff"/>
      </a:lt1>
      <a:dk2>
        <a:srgbClr val="006198"/>
      </a:dk2>
      <a:lt2>
        <a:srgbClr val="e7e6e6"/>
      </a:lt2>
      <a:accent1>
        <a:srgbClr val="0098d4"/>
      </a:accent1>
      <a:accent2>
        <a:srgbClr val="00b7e6"/>
      </a:accent2>
      <a:accent3>
        <a:srgbClr val="81cfec"/>
      </a:accent3>
      <a:accent4>
        <a:srgbClr val="e8255f"/>
      </a:accent4>
      <a:accent5>
        <a:srgbClr val="ff6300"/>
      </a:accent5>
      <a:accent6>
        <a:srgbClr val="f5b600"/>
      </a:accent6>
      <a:hlink>
        <a:srgbClr val="011892"/>
      </a:hlink>
      <a:folHlink>
        <a:srgbClr val="002060"/>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Custom 31">
      <a:dk1>
        <a:srgbClr val="011892"/>
      </a:dk1>
      <a:lt1>
        <a:srgbClr val="ffffff"/>
      </a:lt1>
      <a:dk2>
        <a:srgbClr val="006198"/>
      </a:dk2>
      <a:lt2>
        <a:srgbClr val="e7e6e6"/>
      </a:lt2>
      <a:accent1>
        <a:srgbClr val="0098d4"/>
      </a:accent1>
      <a:accent2>
        <a:srgbClr val="00b7e6"/>
      </a:accent2>
      <a:accent3>
        <a:srgbClr val="81cfec"/>
      </a:accent3>
      <a:accent4>
        <a:srgbClr val="e8255f"/>
      </a:accent4>
      <a:accent5>
        <a:srgbClr val="ff6300"/>
      </a:accent5>
      <a:accent6>
        <a:srgbClr val="f5b600"/>
      </a:accent6>
      <a:hlink>
        <a:srgbClr val="011892"/>
      </a:hlink>
      <a:folHlink>
        <a:srgbClr val="002060"/>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Custom 31">
      <a:dk1>
        <a:srgbClr val="011892"/>
      </a:dk1>
      <a:lt1>
        <a:srgbClr val="ffffff"/>
      </a:lt1>
      <a:dk2>
        <a:srgbClr val="006198"/>
      </a:dk2>
      <a:lt2>
        <a:srgbClr val="e7e6e6"/>
      </a:lt2>
      <a:accent1>
        <a:srgbClr val="0098d4"/>
      </a:accent1>
      <a:accent2>
        <a:srgbClr val="00b7e6"/>
      </a:accent2>
      <a:accent3>
        <a:srgbClr val="81cfec"/>
      </a:accent3>
      <a:accent4>
        <a:srgbClr val="e8255f"/>
      </a:accent4>
      <a:accent5>
        <a:srgbClr val="ff6300"/>
      </a:accent5>
      <a:accent6>
        <a:srgbClr val="f5b600"/>
      </a:accent6>
      <a:hlink>
        <a:srgbClr val="011892"/>
      </a:hlink>
      <a:folHlink>
        <a:srgbClr val="002060"/>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Custom 31">
      <a:dk1>
        <a:srgbClr val="011892"/>
      </a:dk1>
      <a:lt1>
        <a:srgbClr val="ffffff"/>
      </a:lt1>
      <a:dk2>
        <a:srgbClr val="006198"/>
      </a:dk2>
      <a:lt2>
        <a:srgbClr val="e7e6e6"/>
      </a:lt2>
      <a:accent1>
        <a:srgbClr val="0098d4"/>
      </a:accent1>
      <a:accent2>
        <a:srgbClr val="00b7e6"/>
      </a:accent2>
      <a:accent3>
        <a:srgbClr val="81cfec"/>
      </a:accent3>
      <a:accent4>
        <a:srgbClr val="e8255f"/>
      </a:accent4>
      <a:accent5>
        <a:srgbClr val="ff6300"/>
      </a:accent5>
      <a:accent6>
        <a:srgbClr val="f5b600"/>
      </a:accent6>
      <a:hlink>
        <a:srgbClr val="011892"/>
      </a:hlink>
      <a:folHlink>
        <a:srgbClr val="002060"/>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Custom 31">
      <a:dk1>
        <a:srgbClr val="011892"/>
      </a:dk1>
      <a:lt1>
        <a:srgbClr val="ffffff"/>
      </a:lt1>
      <a:dk2>
        <a:srgbClr val="006198"/>
      </a:dk2>
      <a:lt2>
        <a:srgbClr val="e7e6e6"/>
      </a:lt2>
      <a:accent1>
        <a:srgbClr val="0098d4"/>
      </a:accent1>
      <a:accent2>
        <a:srgbClr val="00b7e6"/>
      </a:accent2>
      <a:accent3>
        <a:srgbClr val="81cfec"/>
      </a:accent3>
      <a:accent4>
        <a:srgbClr val="e8255f"/>
      </a:accent4>
      <a:accent5>
        <a:srgbClr val="ff6300"/>
      </a:accent5>
      <a:accent6>
        <a:srgbClr val="f5b600"/>
      </a:accent6>
      <a:hlink>
        <a:srgbClr val="011892"/>
      </a:hlink>
      <a:folHlink>
        <a:srgbClr val="002060"/>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Custom 31">
      <a:dk1>
        <a:srgbClr val="011892"/>
      </a:dk1>
      <a:lt1>
        <a:srgbClr val="ffffff"/>
      </a:lt1>
      <a:dk2>
        <a:srgbClr val="006198"/>
      </a:dk2>
      <a:lt2>
        <a:srgbClr val="e7e6e6"/>
      </a:lt2>
      <a:accent1>
        <a:srgbClr val="0098d4"/>
      </a:accent1>
      <a:accent2>
        <a:srgbClr val="00b7e6"/>
      </a:accent2>
      <a:accent3>
        <a:srgbClr val="81cfec"/>
      </a:accent3>
      <a:accent4>
        <a:srgbClr val="e8255f"/>
      </a:accent4>
      <a:accent5>
        <a:srgbClr val="ff6300"/>
      </a:accent5>
      <a:accent6>
        <a:srgbClr val="f5b600"/>
      </a:accent6>
      <a:hlink>
        <a:srgbClr val="011892"/>
      </a:hlink>
      <a:folHlink>
        <a:srgbClr val="002060"/>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5.xml><?xml version="1.0" encoding="utf-8"?>
<a:theme xmlns:a="http://schemas.openxmlformats.org/drawingml/2006/main" xmlns:r="http://schemas.openxmlformats.org/officeDocument/2006/relationships" name="Office Theme">
  <a:themeElements>
    <a:clrScheme name="Custom 31">
      <a:dk1>
        <a:srgbClr val="011892"/>
      </a:dk1>
      <a:lt1>
        <a:srgbClr val="ffffff"/>
      </a:lt1>
      <a:dk2>
        <a:srgbClr val="006198"/>
      </a:dk2>
      <a:lt2>
        <a:srgbClr val="e7e6e6"/>
      </a:lt2>
      <a:accent1>
        <a:srgbClr val="0098d4"/>
      </a:accent1>
      <a:accent2>
        <a:srgbClr val="00b7e6"/>
      </a:accent2>
      <a:accent3>
        <a:srgbClr val="81cfec"/>
      </a:accent3>
      <a:accent4>
        <a:srgbClr val="e8255f"/>
      </a:accent4>
      <a:accent5>
        <a:srgbClr val="ff6300"/>
      </a:accent5>
      <a:accent6>
        <a:srgbClr val="f5b600"/>
      </a:accent6>
      <a:hlink>
        <a:srgbClr val="011892"/>
      </a:hlink>
      <a:folHlink>
        <a:srgbClr val="002060"/>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6.xml><?xml version="1.0" encoding="utf-8"?>
<a:theme xmlns:a="http://schemas.openxmlformats.org/drawingml/2006/main" xmlns:r="http://schemas.openxmlformats.org/officeDocument/2006/relationships" name="Office Theme">
  <a:themeElements>
    <a:clrScheme name="Custom 31">
      <a:dk1>
        <a:srgbClr val="011892"/>
      </a:dk1>
      <a:lt1>
        <a:srgbClr val="ffffff"/>
      </a:lt1>
      <a:dk2>
        <a:srgbClr val="006198"/>
      </a:dk2>
      <a:lt2>
        <a:srgbClr val="e7e6e6"/>
      </a:lt2>
      <a:accent1>
        <a:srgbClr val="0098d4"/>
      </a:accent1>
      <a:accent2>
        <a:srgbClr val="00b7e6"/>
      </a:accent2>
      <a:accent3>
        <a:srgbClr val="81cfec"/>
      </a:accent3>
      <a:accent4>
        <a:srgbClr val="e8255f"/>
      </a:accent4>
      <a:accent5>
        <a:srgbClr val="ff6300"/>
      </a:accent5>
      <a:accent6>
        <a:srgbClr val="f5b600"/>
      </a:accent6>
      <a:hlink>
        <a:srgbClr val="011892"/>
      </a:hlink>
      <a:folHlink>
        <a:srgbClr val="002060"/>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31">
      <a:dk1>
        <a:srgbClr val="011892"/>
      </a:dk1>
      <a:lt1>
        <a:srgbClr val="ffffff"/>
      </a:lt1>
      <a:dk2>
        <a:srgbClr val="006198"/>
      </a:dk2>
      <a:lt2>
        <a:srgbClr val="e7e6e6"/>
      </a:lt2>
      <a:accent1>
        <a:srgbClr val="0098d4"/>
      </a:accent1>
      <a:accent2>
        <a:srgbClr val="00b7e6"/>
      </a:accent2>
      <a:accent3>
        <a:srgbClr val="81cfec"/>
      </a:accent3>
      <a:accent4>
        <a:srgbClr val="e8255f"/>
      </a:accent4>
      <a:accent5>
        <a:srgbClr val="ff6300"/>
      </a:accent5>
      <a:accent6>
        <a:srgbClr val="f5b600"/>
      </a:accent6>
      <a:hlink>
        <a:srgbClr val="011892"/>
      </a:hlink>
      <a:folHlink>
        <a:srgbClr val="002060"/>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Custom 31">
      <a:dk1>
        <a:srgbClr val="011892"/>
      </a:dk1>
      <a:lt1>
        <a:srgbClr val="ffffff"/>
      </a:lt1>
      <a:dk2>
        <a:srgbClr val="006198"/>
      </a:dk2>
      <a:lt2>
        <a:srgbClr val="e7e6e6"/>
      </a:lt2>
      <a:accent1>
        <a:srgbClr val="0098d4"/>
      </a:accent1>
      <a:accent2>
        <a:srgbClr val="00b7e6"/>
      </a:accent2>
      <a:accent3>
        <a:srgbClr val="81cfec"/>
      </a:accent3>
      <a:accent4>
        <a:srgbClr val="e8255f"/>
      </a:accent4>
      <a:accent5>
        <a:srgbClr val="ff6300"/>
      </a:accent5>
      <a:accent6>
        <a:srgbClr val="f5b600"/>
      </a:accent6>
      <a:hlink>
        <a:srgbClr val="011892"/>
      </a:hlink>
      <a:folHlink>
        <a:srgbClr val="002060"/>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Custom 31">
      <a:dk1>
        <a:srgbClr val="011892"/>
      </a:dk1>
      <a:lt1>
        <a:srgbClr val="ffffff"/>
      </a:lt1>
      <a:dk2>
        <a:srgbClr val="006198"/>
      </a:dk2>
      <a:lt2>
        <a:srgbClr val="e7e6e6"/>
      </a:lt2>
      <a:accent1>
        <a:srgbClr val="0098d4"/>
      </a:accent1>
      <a:accent2>
        <a:srgbClr val="00b7e6"/>
      </a:accent2>
      <a:accent3>
        <a:srgbClr val="81cfec"/>
      </a:accent3>
      <a:accent4>
        <a:srgbClr val="e8255f"/>
      </a:accent4>
      <a:accent5>
        <a:srgbClr val="ff6300"/>
      </a:accent5>
      <a:accent6>
        <a:srgbClr val="f5b600"/>
      </a:accent6>
      <a:hlink>
        <a:srgbClr val="011892"/>
      </a:hlink>
      <a:folHlink>
        <a:srgbClr val="002060"/>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Custom 31">
      <a:dk1>
        <a:srgbClr val="011892"/>
      </a:dk1>
      <a:lt1>
        <a:srgbClr val="ffffff"/>
      </a:lt1>
      <a:dk2>
        <a:srgbClr val="006198"/>
      </a:dk2>
      <a:lt2>
        <a:srgbClr val="e7e6e6"/>
      </a:lt2>
      <a:accent1>
        <a:srgbClr val="0098d4"/>
      </a:accent1>
      <a:accent2>
        <a:srgbClr val="00b7e6"/>
      </a:accent2>
      <a:accent3>
        <a:srgbClr val="81cfec"/>
      </a:accent3>
      <a:accent4>
        <a:srgbClr val="e8255f"/>
      </a:accent4>
      <a:accent5>
        <a:srgbClr val="ff6300"/>
      </a:accent5>
      <a:accent6>
        <a:srgbClr val="f5b600"/>
      </a:accent6>
      <a:hlink>
        <a:srgbClr val="011892"/>
      </a:hlink>
      <a:folHlink>
        <a:srgbClr val="002060"/>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Custom 31">
      <a:dk1>
        <a:srgbClr val="011892"/>
      </a:dk1>
      <a:lt1>
        <a:srgbClr val="ffffff"/>
      </a:lt1>
      <a:dk2>
        <a:srgbClr val="006198"/>
      </a:dk2>
      <a:lt2>
        <a:srgbClr val="e7e6e6"/>
      </a:lt2>
      <a:accent1>
        <a:srgbClr val="0098d4"/>
      </a:accent1>
      <a:accent2>
        <a:srgbClr val="00b7e6"/>
      </a:accent2>
      <a:accent3>
        <a:srgbClr val="81cfec"/>
      </a:accent3>
      <a:accent4>
        <a:srgbClr val="e8255f"/>
      </a:accent4>
      <a:accent5>
        <a:srgbClr val="ff6300"/>
      </a:accent5>
      <a:accent6>
        <a:srgbClr val="f5b600"/>
      </a:accent6>
      <a:hlink>
        <a:srgbClr val="011892"/>
      </a:hlink>
      <a:folHlink>
        <a:srgbClr val="002060"/>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Custom 31">
      <a:dk1>
        <a:srgbClr val="011892"/>
      </a:dk1>
      <a:lt1>
        <a:srgbClr val="ffffff"/>
      </a:lt1>
      <a:dk2>
        <a:srgbClr val="006198"/>
      </a:dk2>
      <a:lt2>
        <a:srgbClr val="e7e6e6"/>
      </a:lt2>
      <a:accent1>
        <a:srgbClr val="0098d4"/>
      </a:accent1>
      <a:accent2>
        <a:srgbClr val="00b7e6"/>
      </a:accent2>
      <a:accent3>
        <a:srgbClr val="81cfec"/>
      </a:accent3>
      <a:accent4>
        <a:srgbClr val="e8255f"/>
      </a:accent4>
      <a:accent5>
        <a:srgbClr val="ff6300"/>
      </a:accent5>
      <a:accent6>
        <a:srgbClr val="f5b600"/>
      </a:accent6>
      <a:hlink>
        <a:srgbClr val="011892"/>
      </a:hlink>
      <a:folHlink>
        <a:srgbClr val="002060"/>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Custom 31">
      <a:dk1>
        <a:srgbClr val="011892"/>
      </a:dk1>
      <a:lt1>
        <a:srgbClr val="ffffff"/>
      </a:lt1>
      <a:dk2>
        <a:srgbClr val="006198"/>
      </a:dk2>
      <a:lt2>
        <a:srgbClr val="e7e6e6"/>
      </a:lt2>
      <a:accent1>
        <a:srgbClr val="0098d4"/>
      </a:accent1>
      <a:accent2>
        <a:srgbClr val="00b7e6"/>
      </a:accent2>
      <a:accent3>
        <a:srgbClr val="81cfec"/>
      </a:accent3>
      <a:accent4>
        <a:srgbClr val="e8255f"/>
      </a:accent4>
      <a:accent5>
        <a:srgbClr val="ff6300"/>
      </a:accent5>
      <a:accent6>
        <a:srgbClr val="f5b600"/>
      </a:accent6>
      <a:hlink>
        <a:srgbClr val="011892"/>
      </a:hlink>
      <a:folHlink>
        <a:srgbClr val="002060"/>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Custom 31">
      <a:dk1>
        <a:srgbClr val="011892"/>
      </a:dk1>
      <a:lt1>
        <a:srgbClr val="ffffff"/>
      </a:lt1>
      <a:dk2>
        <a:srgbClr val="006198"/>
      </a:dk2>
      <a:lt2>
        <a:srgbClr val="e7e6e6"/>
      </a:lt2>
      <a:accent1>
        <a:srgbClr val="0098d4"/>
      </a:accent1>
      <a:accent2>
        <a:srgbClr val="00b7e6"/>
      </a:accent2>
      <a:accent3>
        <a:srgbClr val="81cfec"/>
      </a:accent3>
      <a:accent4>
        <a:srgbClr val="e8255f"/>
      </a:accent4>
      <a:accent5>
        <a:srgbClr val="ff6300"/>
      </a:accent5>
      <a:accent6>
        <a:srgbClr val="f5b600"/>
      </a:accent6>
      <a:hlink>
        <a:srgbClr val="011892"/>
      </a:hlink>
      <a:folHlink>
        <a:srgbClr val="002060"/>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5b47f0fb-e24d-44b9-89a4-ff46b5ce035f">
      <UserInfo>
        <DisplayName/>
        <AccountId xsi:nil="true"/>
        <AccountType/>
      </UserInfo>
    </SharedWithUsers>
    <test1 xmlns="dbac95d4-689a-4a2b-9845-ea50641fb23b" xsi:nil="true"/>
    <Team_x0020_Members xmlns="dbac95d4-689a-4a2b-9845-ea50641fb23b">
      <UserInfo>
        <DisplayName/>
        <AccountId xsi:nil="true"/>
        <AccountType/>
      </UserInfo>
    </Team_x0020_Memb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CBD9E0DAEFC3E40A59C31973342194A" ma:contentTypeVersion="" ma:contentTypeDescription="Create a new document." ma:contentTypeScope="" ma:versionID="f864db225ba7641a71a5bcc0ce4d9915">
  <xsd:schema xmlns:xsd="http://www.w3.org/2001/XMLSchema" xmlns:xs="http://www.w3.org/2001/XMLSchema" xmlns:p="http://schemas.microsoft.com/office/2006/metadata/properties" xmlns:ns2="5b47f0fb-e24d-44b9-89a4-ff46b5ce035f" xmlns:ns3="dbac95d4-689a-4a2b-9845-ea50641fb23b" targetNamespace="http://schemas.microsoft.com/office/2006/metadata/properties" ma:root="true" ma:fieldsID="ca0abe68bfd46ce60dddf86ace54f11b" ns2:_="" ns3:_="">
    <xsd:import namespace="5b47f0fb-e24d-44b9-89a4-ff46b5ce035f"/>
    <xsd:import namespace="dbac95d4-689a-4a2b-9845-ea50641fb23b"/>
    <xsd:element name="properties">
      <xsd:complexType>
        <xsd:sequence>
          <xsd:element name="documentManagement">
            <xsd:complexType>
              <xsd:all>
                <xsd:element ref="ns2:SharedWithUsers" minOccurs="0"/>
                <xsd:element ref="ns2:SharedWithDetails" minOccurs="0"/>
                <xsd:element ref="ns3:Team_x0020_Members" minOccurs="0"/>
                <xsd:element ref="ns3:test1" minOccurs="0"/>
                <xsd:element ref="ns2:LastSharedByUser" minOccurs="0"/>
                <xsd:element ref="ns2:LastSharedByTime"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GenerationTime" minOccurs="0"/>
                <xsd:element ref="ns3:MediaServiceEventHashCode"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47f0fb-e24d-44b9-89a4-ff46b5ce035f"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bac95d4-689a-4a2b-9845-ea50641fb23b" elementFormDefault="qualified">
    <xsd:import namespace="http://schemas.microsoft.com/office/2006/documentManagement/types"/>
    <xsd:import namespace="http://schemas.microsoft.com/office/infopath/2007/PartnerControls"/>
    <xsd:element name="Team_x0020_Members" ma:index="10" nillable="true" ma:displayName="Team Members" ma:SearchPeopleOnly="false" ma:SharePointGroup="0" ma:internalName="Team_x0020_Members">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est1" ma:index="11" nillable="true" ma:displayName="test1" ma:internalName="test1">
      <xsd:simpleType>
        <xsd:restriction base="dms:Note">
          <xsd:maxLength value="255"/>
        </xsd:restriction>
      </xsd:simpleType>
    </xsd:element>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MediaLengthInSeconds" ma:index="23"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A9BA192-EF86-48DF-982C-2C526A268392}">
  <ds:schemaRefs>
    <ds:schemaRef ds:uri="http://schemas.microsoft.com/office/infopath/2007/PartnerControls"/>
    <ds:schemaRef ds:uri="http://purl.org/dc/elements/1.1/"/>
    <ds:schemaRef ds:uri="http://schemas.microsoft.com/office/2006/metadata/properties"/>
    <ds:schemaRef ds:uri="http://purl.org/dc/terms/"/>
    <ds:schemaRef ds:uri="0f302c04-584d-4df5-8948-8b6dd1f3c1a5"/>
    <ds:schemaRef ds:uri="http://schemas.openxmlformats.org/package/2006/metadata/core-properties"/>
    <ds:schemaRef ds:uri="http://schemas.microsoft.com/office/2006/documentManagement/types"/>
    <ds:schemaRef ds:uri="48fa25a7-52b6-4e1f-81c8-80356bf0725f"/>
    <ds:schemaRef ds:uri="http://www.w3.org/XML/1998/namespace"/>
    <ds:schemaRef ds:uri="http://purl.org/dc/dcmitype/"/>
    <ds:schemaRef ds:uri="5b47f0fb-e24d-44b9-89a4-ff46b5ce035f"/>
    <ds:schemaRef ds:uri="dbac95d4-689a-4a2b-9845-ea50641fb23b"/>
  </ds:schemaRefs>
</ds:datastoreItem>
</file>

<file path=customXml/itemProps2.xml><?xml version="1.0" encoding="utf-8"?>
<ds:datastoreItem xmlns:ds="http://schemas.openxmlformats.org/officeDocument/2006/customXml" ds:itemID="{E32CFAA7-E308-4DCB-89CD-C84C20E90241}">
  <ds:schemaRefs>
    <ds:schemaRef ds:uri="http://schemas.microsoft.com/sharepoint/v3/contenttype/forms"/>
  </ds:schemaRefs>
</ds:datastoreItem>
</file>

<file path=customXml/itemProps3.xml><?xml version="1.0" encoding="utf-8"?>
<ds:datastoreItem xmlns:ds="http://schemas.openxmlformats.org/officeDocument/2006/customXml" ds:itemID="{A7E3CE7F-DB89-4155-88C3-5669EA883D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b47f0fb-e24d-44b9-89a4-ff46b5ce035f"/>
    <ds:schemaRef ds:uri="dbac95d4-689a-4a2b-9845-ea50641fb23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12223</TotalTime>
  <Application>LibreOffice/24.2.7.2$Linux_X86_64 LibreOffice_project/420$Build-2</Application>
  <AppVersion>15.0000</AppVersion>
  <Words>3854</Words>
  <Paragraphs>356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2020-07-27T16:46:05Z</dcterms:created>
  <dc:creator>Onderdonk, Natalie</dc:creator>
  <dc:description/>
  <dc:language>en-US</dc:language>
  <cp:lastModifiedBy/>
  <dcterms:modified xsi:type="dcterms:W3CDTF">2026-02-17T06:28:26Z</dcterms:modified>
  <cp:revision>330</cp:revision>
  <dc:subject/>
  <dc:title>Chapter 4: Constitutional Law</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0x010100DCBD9E0DAEFC3E40A59C31973342194A</vt:lpwstr>
  </property>
  <property fmtid="{D5CDD505-2E9C-101B-9397-08002B2CF9AE}" pid="3" name="Notes">
    <vt:i4>15</vt:i4>
  </property>
  <property fmtid="{D5CDD505-2E9C-101B-9397-08002B2CF9AE}" pid="4" name="PresentationFormat">
    <vt:lpwstr>Widescreen</vt:lpwstr>
  </property>
  <property fmtid="{D5CDD505-2E9C-101B-9397-08002B2CF9AE}" pid="5" name="Slides">
    <vt:i4>49</vt:i4>
  </property>
</Properties>
</file>